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85"/>
  </p:notesMasterIdLst>
  <p:sldIdLst>
    <p:sldId id="256" r:id="rId2"/>
    <p:sldId id="490" r:id="rId3"/>
    <p:sldId id="269" r:id="rId4"/>
    <p:sldId id="270" r:id="rId5"/>
    <p:sldId id="387" r:id="rId6"/>
    <p:sldId id="479" r:id="rId7"/>
    <p:sldId id="267" r:id="rId8"/>
    <p:sldId id="310" r:id="rId9"/>
    <p:sldId id="482" r:id="rId10"/>
    <p:sldId id="496" r:id="rId11"/>
    <p:sldId id="497" r:id="rId12"/>
    <p:sldId id="499" r:id="rId13"/>
    <p:sldId id="498" r:id="rId14"/>
    <p:sldId id="351" r:id="rId15"/>
    <p:sldId id="353" r:id="rId16"/>
    <p:sldId id="363" r:id="rId17"/>
    <p:sldId id="354" r:id="rId18"/>
    <p:sldId id="355" r:id="rId19"/>
    <p:sldId id="364" r:id="rId20"/>
    <p:sldId id="356" r:id="rId21"/>
    <p:sldId id="357" r:id="rId22"/>
    <p:sldId id="358" r:id="rId23"/>
    <p:sldId id="359" r:id="rId24"/>
    <p:sldId id="361" r:id="rId25"/>
    <p:sldId id="365" r:id="rId26"/>
    <p:sldId id="504" r:id="rId27"/>
    <p:sldId id="473" r:id="rId28"/>
    <p:sldId id="474" r:id="rId29"/>
    <p:sldId id="366" r:id="rId30"/>
    <p:sldId id="417" r:id="rId31"/>
    <p:sldId id="420" r:id="rId32"/>
    <p:sldId id="421" r:id="rId33"/>
    <p:sldId id="422" r:id="rId34"/>
    <p:sldId id="423" r:id="rId35"/>
    <p:sldId id="418" r:id="rId36"/>
    <p:sldId id="480" r:id="rId37"/>
    <p:sldId id="505" r:id="rId38"/>
    <p:sldId id="419" r:id="rId39"/>
    <p:sldId id="506" r:id="rId40"/>
    <p:sldId id="424" r:id="rId41"/>
    <p:sldId id="425" r:id="rId42"/>
    <p:sldId id="426" r:id="rId43"/>
    <p:sldId id="427" r:id="rId44"/>
    <p:sldId id="428" r:id="rId45"/>
    <p:sldId id="476" r:id="rId46"/>
    <p:sldId id="477" r:id="rId47"/>
    <p:sldId id="478" r:id="rId48"/>
    <p:sldId id="441" r:id="rId49"/>
    <p:sldId id="430" r:id="rId50"/>
    <p:sldId id="500" r:id="rId51"/>
    <p:sldId id="501" r:id="rId52"/>
    <p:sldId id="502" r:id="rId53"/>
    <p:sldId id="507" r:id="rId54"/>
    <p:sldId id="446" r:id="rId55"/>
    <p:sldId id="447" r:id="rId56"/>
    <p:sldId id="448" r:id="rId57"/>
    <p:sldId id="519" r:id="rId58"/>
    <p:sldId id="520" r:id="rId59"/>
    <p:sldId id="521" r:id="rId60"/>
    <p:sldId id="522" r:id="rId61"/>
    <p:sldId id="508" r:id="rId62"/>
    <p:sldId id="509" r:id="rId63"/>
    <p:sldId id="510" r:id="rId64"/>
    <p:sldId id="511" r:id="rId65"/>
    <p:sldId id="512" r:id="rId66"/>
    <p:sldId id="513" r:id="rId67"/>
    <p:sldId id="523" r:id="rId68"/>
    <p:sldId id="515" r:id="rId69"/>
    <p:sldId id="514" r:id="rId70"/>
    <p:sldId id="516" r:id="rId71"/>
    <p:sldId id="517" r:id="rId72"/>
    <p:sldId id="518" r:id="rId73"/>
    <p:sldId id="466" r:id="rId74"/>
    <p:sldId id="526" r:id="rId75"/>
    <p:sldId id="465" r:id="rId76"/>
    <p:sldId id="527" r:id="rId77"/>
    <p:sldId id="528" r:id="rId78"/>
    <p:sldId id="525" r:id="rId79"/>
    <p:sldId id="470" r:id="rId80"/>
    <p:sldId id="472" r:id="rId81"/>
    <p:sldId id="524" r:id="rId82"/>
    <p:sldId id="442" r:id="rId83"/>
    <p:sldId id="340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 Luchsinger" initials="AL" lastIdx="1" clrIdx="0">
    <p:extLst>
      <p:ext uri="{19B8F6BF-5375-455C-9EA6-DF929625EA0E}">
        <p15:presenceInfo xmlns:p15="http://schemas.microsoft.com/office/powerpoint/2012/main" userId="Austin Luchsinger" providerId="None"/>
      </p:ext>
    </p:extLst>
  </p:cmAuthor>
  <p:cmAuthor id="2" name="Austin Luchsinger" initials="AL [2]" lastIdx="1" clrIdx="1">
    <p:extLst>
      <p:ext uri="{19B8F6BF-5375-455C-9EA6-DF929625EA0E}">
        <p15:presenceInfo xmlns:p15="http://schemas.microsoft.com/office/powerpoint/2012/main" userId="08ef9b9c1b807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11C"/>
    <a:srgbClr val="E01ED7"/>
    <a:srgbClr val="015AAB"/>
    <a:srgbClr val="F7D6AB"/>
    <a:srgbClr val="002A7E"/>
    <a:srgbClr val="64018B"/>
    <a:srgbClr val="F2F2F2"/>
    <a:srgbClr val="F0F0F0"/>
    <a:srgbClr val="EAEAE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AFFBE-BC4D-44FF-881B-3A332CC437AC}" type="datetimeFigureOut">
              <a:rPr lang="en-US"/>
              <a:pPr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95A3-4147-4249-99A6-5391E96D1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encode S in the temperature and glue function of the tile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encode S in the temperature and glue function of the tile system, rather than in the number of tile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70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Negative Glues – Experimental implementation by Paul </a:t>
            </a:r>
            <a:r>
              <a:rPr lang="en-US" dirty="0" err="1"/>
              <a:t>Rothemund</a:t>
            </a:r>
            <a:r>
              <a:rPr lang="en-US" dirty="0"/>
              <a:t>. </a:t>
            </a:r>
            <a:r>
              <a:rPr lang="en-US" dirty="0" err="1"/>
              <a:t>Lazer</a:t>
            </a:r>
            <a:r>
              <a:rPr lang="en-US" dirty="0"/>
              <a:t>-cut acrylic tiles are coated with patterns of hydrophilic or hydrophobic patches. This allowed implementation of self-assembly with both attractive and repulsive forces. 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lateral capillary forces to compute by self-assembly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5AD8-4109-43B6-B261-E7AA6803E9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5AD8-4109-43B6-B261-E7AA6803E9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2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25AD8-4109-43B6-B261-E7AA6803E9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phenomenon is particularly abundant in the areas of Chemistry and Biology. One promising area has been an attempt to harness the power of DNA to self-assemble nanostructures.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approach of using DNA self-assembly to engineer BLANK was pioneered by Ned Seeman, whose idea was essentially this: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Branched Junction Molecules. Atomic Force Microscope.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premier result for this question is that of </a:t>
            </a:r>
            <a:r>
              <a:rPr lang="en-US" dirty="0" err="1"/>
              <a:t>Soloveichik</a:t>
            </a:r>
            <a:r>
              <a:rPr lang="en-US" dirty="0"/>
              <a:t> and Winfree. The Kolmogorov complexity of shape S, K(S), is the number of bits in the smallest program which outputs S </a:t>
            </a:r>
            <a:r>
              <a:rPr lang="en-US" dirty="0" err="1"/>
              <a:t>w.r.t.</a:t>
            </a:r>
            <a:r>
              <a:rPr lang="en-US" dirty="0"/>
              <a:t> a universal Turing machine. They encode S in the number of tile types of the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9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encode S in the temperature and glue function of the tile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E95A3-4147-4249-99A6-5391E96D1C9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13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6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2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5E6713E-5226-4489-8FB3-7582C1098E54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537BCC5-3692-4F2E-95CD-3C85C206C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0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83916" y="373996"/>
            <a:ext cx="8453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Self-Assembly of Any Shape with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Constant Tile Types using High Temperature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59369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Cameron Chalk</a:t>
            </a:r>
            <a:r>
              <a:rPr lang="en-US" sz="1600" baseline="30000" dirty="0">
                <a:solidFill>
                  <a:sysClr val="windowText" lastClr="000000"/>
                </a:solidFill>
              </a:rPr>
              <a:t>1</a:t>
            </a:r>
            <a:r>
              <a:rPr lang="en-US" sz="1600" dirty="0">
                <a:solidFill>
                  <a:sysClr val="windowText" lastClr="000000"/>
                </a:solidFill>
              </a:rPr>
              <a:t>, </a:t>
            </a:r>
            <a:r>
              <a:rPr lang="en-US" sz="1600" b="1" dirty="0">
                <a:solidFill>
                  <a:sysClr val="windowText" lastClr="000000"/>
                </a:solidFill>
              </a:rPr>
              <a:t>Austin Luchsinger</a:t>
            </a:r>
            <a:r>
              <a:rPr lang="en-US" sz="1600" baseline="30000" dirty="0">
                <a:solidFill>
                  <a:sysClr val="windowText" lastClr="000000"/>
                </a:solidFill>
              </a:rPr>
              <a:t>2</a:t>
            </a:r>
            <a:r>
              <a:rPr lang="en-US" sz="1600" dirty="0">
                <a:solidFill>
                  <a:sysClr val="windowText" lastClr="000000"/>
                </a:solidFill>
              </a:rPr>
              <a:t>, Robert Schweller</a:t>
            </a:r>
            <a:r>
              <a:rPr lang="en-US" sz="1600" baseline="30000" dirty="0">
                <a:solidFill>
                  <a:sysClr val="windowText" lastClr="000000"/>
                </a:solidFill>
              </a:rPr>
              <a:t>2</a:t>
            </a:r>
            <a:r>
              <a:rPr lang="en-US" sz="1600" dirty="0">
                <a:solidFill>
                  <a:sysClr val="windowText" lastClr="000000"/>
                </a:solidFill>
              </a:rPr>
              <a:t>, Tim Wylie</a:t>
            </a:r>
            <a:r>
              <a:rPr lang="en-US" sz="1600" baseline="30000" dirty="0">
                <a:solidFill>
                  <a:sysClr val="windowText" lastClr="000000"/>
                </a:solidFill>
              </a:rPr>
              <a:t>2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4272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ysClr val="windowText" lastClr="000000"/>
                </a:solidFill>
              </a:rPr>
              <a:t>1</a:t>
            </a:r>
            <a:r>
              <a:rPr lang="en-US" sz="2400" dirty="0">
                <a:solidFill>
                  <a:sysClr val="windowText" lastClr="000000"/>
                </a:solidFill>
              </a:rPr>
              <a:t>University of Texas – Austin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6533" y="1722832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</a:rPr>
              <a:t>August 20, 2018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A9C0961-F8B1-41F5-8F94-011CFAE68A05}"/>
              </a:ext>
            </a:extLst>
          </p:cNvPr>
          <p:cNvSpPr txBox="1"/>
          <p:nvPr/>
        </p:nvSpPr>
        <p:spPr>
          <a:xfrm>
            <a:off x="0" y="62754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solidFill>
                  <a:sysClr val="windowText" lastClr="000000"/>
                </a:solidFill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</a:rPr>
              <a:t>University of Texas – Rio Grande Valley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002413-CAD6-4C32-9062-2085B5053A8C}"/>
              </a:ext>
            </a:extLst>
          </p:cNvPr>
          <p:cNvGrpSpPr/>
          <p:nvPr/>
        </p:nvGrpSpPr>
        <p:grpSpPr>
          <a:xfrm>
            <a:off x="5732346" y="2727449"/>
            <a:ext cx="556159" cy="2177575"/>
            <a:chOff x="2783837" y="4446481"/>
            <a:chExt cx="255929" cy="9341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836113-3EBD-4813-A240-D77BA61C45E6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25FA2E-7DFE-42B2-AE17-D587FDD3218E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F2A9D16-C482-47CA-BE64-6955D5C80FE7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7EFD4E-8C0B-4678-AC6A-F4543031B28A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AA3A54-1444-41A4-8CC5-3F61E2EFF9AE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9C479A-1588-4C72-90C5-CFA957E95294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B5062-B615-430A-975B-58EB7093C0EC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DE8881B-FF7E-4682-B724-53495F1CCDE3}"/>
              </a:ext>
            </a:extLst>
          </p:cNvPr>
          <p:cNvSpPr txBox="1"/>
          <p:nvPr/>
        </p:nvSpPr>
        <p:spPr>
          <a:xfrm>
            <a:off x="6201256" y="2725199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3668F85-98FA-44E8-AE10-1A9057233FEC}"/>
              </a:ext>
            </a:extLst>
          </p:cNvPr>
          <p:cNvGrpSpPr/>
          <p:nvPr/>
        </p:nvGrpSpPr>
        <p:grpSpPr>
          <a:xfrm>
            <a:off x="8007499" y="2785524"/>
            <a:ext cx="3456965" cy="2084033"/>
            <a:chOff x="8043901" y="3744165"/>
            <a:chExt cx="3456965" cy="20840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9C72B1-BBD1-4EE2-AD96-83CD904857A2}"/>
                </a:ext>
              </a:extLst>
            </p:cNvPr>
            <p:cNvSpPr/>
            <p:nvPr/>
          </p:nvSpPr>
          <p:spPr>
            <a:xfrm>
              <a:off x="9426688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7BE79B-728B-4AD0-BEB8-428B634B6A24}"/>
                </a:ext>
              </a:extLst>
            </p:cNvPr>
            <p:cNvSpPr/>
            <p:nvPr/>
          </p:nvSpPr>
          <p:spPr>
            <a:xfrm>
              <a:off x="10118080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F661AD-CC53-4EA1-99EE-C33487BDE0F9}"/>
                </a:ext>
              </a:extLst>
            </p:cNvPr>
            <p:cNvSpPr/>
            <p:nvPr/>
          </p:nvSpPr>
          <p:spPr>
            <a:xfrm>
              <a:off x="8735295" y="443803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F78483-E30B-491B-88C1-E4A4BCA61BF0}"/>
                </a:ext>
              </a:extLst>
            </p:cNvPr>
            <p:cNvSpPr/>
            <p:nvPr/>
          </p:nvSpPr>
          <p:spPr>
            <a:xfrm>
              <a:off x="8735295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CCDDBF-853A-4596-B64D-533337A90DD5}"/>
                </a:ext>
              </a:extLst>
            </p:cNvPr>
            <p:cNvSpPr/>
            <p:nvPr/>
          </p:nvSpPr>
          <p:spPr>
            <a:xfrm>
              <a:off x="10118080" y="444099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33DFBD8-C48D-4477-B5E8-A4C2DC7694F6}"/>
                </a:ext>
              </a:extLst>
            </p:cNvPr>
            <p:cNvSpPr/>
            <p:nvPr/>
          </p:nvSpPr>
          <p:spPr>
            <a:xfrm>
              <a:off x="9426688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202C731-C7AB-4C79-9AF7-F6A7034443FF}"/>
                </a:ext>
              </a:extLst>
            </p:cNvPr>
            <p:cNvSpPr/>
            <p:nvPr/>
          </p:nvSpPr>
          <p:spPr>
            <a:xfrm>
              <a:off x="10118080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F8D805-393F-4297-ADB7-BFCACF5044BB}"/>
                </a:ext>
              </a:extLst>
            </p:cNvPr>
            <p:cNvSpPr/>
            <p:nvPr/>
          </p:nvSpPr>
          <p:spPr>
            <a:xfrm>
              <a:off x="8043901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965D62F-948D-4FB5-93C2-27E732BA39B6}"/>
                </a:ext>
              </a:extLst>
            </p:cNvPr>
            <p:cNvSpPr/>
            <p:nvPr/>
          </p:nvSpPr>
          <p:spPr>
            <a:xfrm>
              <a:off x="10809472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0A2163C-A6A6-4940-9B72-5AED4D5A50AF}"/>
                </a:ext>
              </a:extLst>
            </p:cNvPr>
            <p:cNvSpPr/>
            <p:nvPr/>
          </p:nvSpPr>
          <p:spPr>
            <a:xfrm>
              <a:off x="8735295" y="374416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8C3B1-1C76-4632-85F4-5127E40125FC}"/>
              </a:ext>
            </a:extLst>
          </p:cNvPr>
          <p:cNvGrpSpPr/>
          <p:nvPr/>
        </p:nvGrpSpPr>
        <p:grpSpPr>
          <a:xfrm>
            <a:off x="1756911" y="2871288"/>
            <a:ext cx="2500691" cy="2033736"/>
            <a:chOff x="1756911" y="2871288"/>
            <a:chExt cx="2500691" cy="203373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74A952-AF35-455E-A31F-E97787FDF41B}"/>
                </a:ext>
              </a:extLst>
            </p:cNvPr>
            <p:cNvGrpSpPr/>
            <p:nvPr/>
          </p:nvGrpSpPr>
          <p:grpSpPr>
            <a:xfrm flipH="1">
              <a:off x="3343202" y="2877863"/>
              <a:ext cx="914400" cy="914400"/>
              <a:chOff x="7604959" y="3944860"/>
              <a:chExt cx="1352962" cy="13534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6A3B76F-9B12-4F87-8373-A50F22786CA8}"/>
                  </a:ext>
                </a:extLst>
              </p:cNvPr>
              <p:cNvSpPr/>
              <p:nvPr/>
            </p:nvSpPr>
            <p:spPr>
              <a:xfrm rot="5400000">
                <a:off x="7604784" y="394512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09EE9C-ABB8-4DA9-8BF1-855C6F27FB70}"/>
                  </a:ext>
                </a:extLst>
              </p:cNvPr>
              <p:cNvSpPr/>
              <p:nvPr/>
            </p:nvSpPr>
            <p:spPr>
              <a:xfrm rot="16200000">
                <a:off x="8173133" y="500903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F6777C6-77DB-4BA3-AAF4-E8FAD0BBFE85}"/>
                  </a:ext>
                </a:extLst>
              </p:cNvPr>
              <p:cNvSpPr/>
              <p:nvPr/>
            </p:nvSpPr>
            <p:spPr>
              <a:xfrm rot="10800000">
                <a:off x="8741310" y="444077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C119B8-FB36-4511-ACEF-39FAED995C6D}"/>
                  </a:ext>
                </a:extLst>
              </p:cNvPr>
              <p:cNvSpPr/>
              <p:nvPr/>
            </p:nvSpPr>
            <p:spPr>
              <a:xfrm>
                <a:off x="7604959" y="4440773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66C06A-60C0-4801-8714-7A3CBAEA8F39}"/>
                  </a:ext>
                </a:extLst>
              </p:cNvPr>
              <p:cNvSpPr/>
              <p:nvPr/>
            </p:nvSpPr>
            <p:spPr>
              <a:xfrm rot="5400000">
                <a:off x="8173133" y="387233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3347C6-EEFD-4147-86D6-F31D06F713C8}"/>
                </a:ext>
              </a:extLst>
            </p:cNvPr>
            <p:cNvGrpSpPr/>
            <p:nvPr/>
          </p:nvGrpSpPr>
          <p:grpSpPr>
            <a:xfrm>
              <a:off x="1756911" y="2871288"/>
              <a:ext cx="914400" cy="914400"/>
              <a:chOff x="7604959" y="3944860"/>
              <a:chExt cx="1352962" cy="135340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CE5E3-6802-4C6F-9E88-22389F0992E6}"/>
                  </a:ext>
                </a:extLst>
              </p:cNvPr>
              <p:cNvSpPr/>
              <p:nvPr/>
            </p:nvSpPr>
            <p:spPr>
              <a:xfrm rot="5400000">
                <a:off x="7604785" y="3945126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125BED-82E8-4F87-BC66-67D53659CDB8}"/>
                  </a:ext>
                </a:extLst>
              </p:cNvPr>
              <p:cNvSpPr/>
              <p:nvPr/>
            </p:nvSpPr>
            <p:spPr>
              <a:xfrm rot="16200000">
                <a:off x="8173133" y="500903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716086-C7DC-4CDD-B127-5F5DD864A06E}"/>
                  </a:ext>
                </a:extLst>
              </p:cNvPr>
              <p:cNvSpPr/>
              <p:nvPr/>
            </p:nvSpPr>
            <p:spPr>
              <a:xfrm rot="10800000">
                <a:off x="8741310" y="444077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EF7B55F-B117-4F85-9CC3-464F9662CABD}"/>
                  </a:ext>
                </a:extLst>
              </p:cNvPr>
              <p:cNvSpPr/>
              <p:nvPr/>
            </p:nvSpPr>
            <p:spPr>
              <a:xfrm>
                <a:off x="7604959" y="4440773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A5D339-B27F-4D01-9DBF-6D25E9702762}"/>
                  </a:ext>
                </a:extLst>
              </p:cNvPr>
              <p:cNvSpPr/>
              <p:nvPr/>
            </p:nvSpPr>
            <p:spPr>
              <a:xfrm rot="5400000">
                <a:off x="8173133" y="387233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583BA14-4903-47D0-9BE6-5C2FF836BA85}"/>
                </a:ext>
              </a:extLst>
            </p:cNvPr>
            <p:cNvGrpSpPr/>
            <p:nvPr/>
          </p:nvGrpSpPr>
          <p:grpSpPr>
            <a:xfrm>
              <a:off x="2849436" y="3237270"/>
              <a:ext cx="310382" cy="182437"/>
              <a:chOff x="2856315" y="3559928"/>
              <a:chExt cx="310382" cy="182437"/>
            </a:xfrm>
          </p:grpSpPr>
          <p:pic>
            <p:nvPicPr>
              <p:cNvPr id="1028" name="Picture 4" descr="Squiggle Clip Art">
                <a:extLst>
                  <a:ext uri="{FF2B5EF4-FFF2-40B4-BE49-F238E27FC236}">
                    <a16:creationId xmlns:a16="http://schemas.microsoft.com/office/drawing/2014/main" id="{E205C1DF-4DFE-4930-8DC0-C7176BA504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316" y="3559928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Squiggle Clip Art">
                <a:extLst>
                  <a:ext uri="{FF2B5EF4-FFF2-40B4-BE49-F238E27FC236}">
                    <a16:creationId xmlns:a16="http://schemas.microsoft.com/office/drawing/2014/main" id="{349F1D7D-5535-4204-80B4-51A7F509D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315" y="3627065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Squiggle Clip Art">
                <a:extLst>
                  <a:ext uri="{FF2B5EF4-FFF2-40B4-BE49-F238E27FC236}">
                    <a16:creationId xmlns:a16="http://schemas.microsoft.com/office/drawing/2014/main" id="{9C44C86A-3C75-400A-B4E6-DB0B6BE41D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315" y="3694202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0C94335-5643-47B7-B504-5AF6ACF96689}"/>
                </a:ext>
              </a:extLst>
            </p:cNvPr>
            <p:cNvGrpSpPr/>
            <p:nvPr/>
          </p:nvGrpSpPr>
          <p:grpSpPr>
            <a:xfrm>
              <a:off x="3302603" y="4283101"/>
              <a:ext cx="310382" cy="182437"/>
              <a:chOff x="3411133" y="4520098"/>
              <a:chExt cx="310382" cy="182437"/>
            </a:xfrm>
          </p:grpSpPr>
          <p:pic>
            <p:nvPicPr>
              <p:cNvPr id="53" name="Picture 4" descr="Squiggle Clip Art">
                <a:extLst>
                  <a:ext uri="{FF2B5EF4-FFF2-40B4-BE49-F238E27FC236}">
                    <a16:creationId xmlns:a16="http://schemas.microsoft.com/office/drawing/2014/main" id="{E30CA40B-E099-452C-B79A-CCE296B62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134" y="4520098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Squiggle Clip Art">
                <a:extLst>
                  <a:ext uri="{FF2B5EF4-FFF2-40B4-BE49-F238E27FC236}">
                    <a16:creationId xmlns:a16="http://schemas.microsoft.com/office/drawing/2014/main" id="{D734E1EA-1710-4E78-9820-875FD1C27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133" y="4587235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Squiggle Clip Art">
                <a:extLst>
                  <a:ext uri="{FF2B5EF4-FFF2-40B4-BE49-F238E27FC236}">
                    <a16:creationId xmlns:a16="http://schemas.microsoft.com/office/drawing/2014/main" id="{BA1D75EC-D789-4961-85DD-A7AD30075F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133" y="4654372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4DCD5C8-DE62-46A3-99EC-2C578DCAD8D9}"/>
                </a:ext>
              </a:extLst>
            </p:cNvPr>
            <p:cNvGrpSpPr/>
            <p:nvPr/>
          </p:nvGrpSpPr>
          <p:grpSpPr>
            <a:xfrm>
              <a:off x="2854136" y="4151005"/>
              <a:ext cx="310382" cy="115300"/>
              <a:chOff x="2961853" y="4512415"/>
              <a:chExt cx="310382" cy="115300"/>
            </a:xfrm>
          </p:grpSpPr>
          <p:pic>
            <p:nvPicPr>
              <p:cNvPr id="74" name="Picture 4" descr="Squiggle Clip Art">
                <a:extLst>
                  <a:ext uri="{FF2B5EF4-FFF2-40B4-BE49-F238E27FC236}">
                    <a16:creationId xmlns:a16="http://schemas.microsoft.com/office/drawing/2014/main" id="{A386B13F-140A-4700-8D44-0A3CAA814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1854" y="4512415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4" descr="Squiggle Clip Art">
                <a:extLst>
                  <a:ext uri="{FF2B5EF4-FFF2-40B4-BE49-F238E27FC236}">
                    <a16:creationId xmlns:a16="http://schemas.microsoft.com/office/drawing/2014/main" id="{85B5FCB6-80F8-4ED7-9ADF-634EA7C32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1853" y="4579552"/>
                <a:ext cx="310381" cy="48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8" name="Picture 4" descr="Squiggle Clip Art">
              <a:extLst>
                <a:ext uri="{FF2B5EF4-FFF2-40B4-BE49-F238E27FC236}">
                  <a16:creationId xmlns:a16="http://schemas.microsoft.com/office/drawing/2014/main" id="{B30A681C-0041-4A83-8CD6-FCC9F0BF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018" y="4401187"/>
              <a:ext cx="310381" cy="4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4E0B24-07EA-4A06-BAF2-F04416C4FA50}"/>
                </a:ext>
              </a:extLst>
            </p:cNvPr>
            <p:cNvGrpSpPr/>
            <p:nvPr/>
          </p:nvGrpSpPr>
          <p:grpSpPr>
            <a:xfrm>
              <a:off x="2831726" y="4479871"/>
              <a:ext cx="412113" cy="425153"/>
              <a:chOff x="2831726" y="4479871"/>
              <a:chExt cx="412113" cy="42515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0CCA930-521B-423B-B052-253536B0EF59}"/>
                  </a:ext>
                </a:extLst>
              </p:cNvPr>
              <p:cNvSpPr/>
              <p:nvPr/>
            </p:nvSpPr>
            <p:spPr>
              <a:xfrm>
                <a:off x="2831726" y="4525636"/>
                <a:ext cx="385762" cy="37938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>
                <a:extLst>
                  <a:ext uri="{FF2B5EF4-FFF2-40B4-BE49-F238E27FC236}">
                    <a16:creationId xmlns:a16="http://schemas.microsoft.com/office/drawing/2014/main" id="{13A080C4-3388-4DF0-99E5-82834192E98C}"/>
                  </a:ext>
                </a:extLst>
              </p:cNvPr>
              <p:cNvSpPr/>
              <p:nvPr/>
            </p:nvSpPr>
            <p:spPr>
              <a:xfrm rot="2550609">
                <a:off x="3137494" y="4479871"/>
                <a:ext cx="106345" cy="11077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B58943-7F35-42D6-BF99-C424C730276E}"/>
                  </a:ext>
                </a:extLst>
              </p:cNvPr>
              <p:cNvSpPr/>
              <p:nvPr/>
            </p:nvSpPr>
            <p:spPr>
              <a:xfrm rot="10800000">
                <a:off x="2951408" y="4592466"/>
                <a:ext cx="146397" cy="244350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06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485" y="5730986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Winfree</a:t>
            </a:r>
            <a:r>
              <a:rPr lang="en-US" dirty="0">
                <a:solidFill>
                  <a:schemeClr val="bg1"/>
                </a:solidFill>
              </a:rPr>
              <a:t>, 1998)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29D0EF-9301-4967-8893-F870D1160FF7}"/>
              </a:ext>
            </a:extLst>
          </p:cNvPr>
          <p:cNvGrpSpPr/>
          <p:nvPr/>
        </p:nvGrpSpPr>
        <p:grpSpPr>
          <a:xfrm>
            <a:off x="4012667" y="1282134"/>
            <a:ext cx="4166665" cy="4293732"/>
            <a:chOff x="7604959" y="3944860"/>
            <a:chExt cx="1352962" cy="1353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71E13B-6D48-42F6-BEB3-2196C34DC57C}"/>
                </a:ext>
              </a:extLst>
            </p:cNvPr>
            <p:cNvSpPr/>
            <p:nvPr/>
          </p:nvSpPr>
          <p:spPr>
            <a:xfrm rot="5400000">
              <a:off x="7604784" y="3945125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0E65C8-8C44-4092-AC76-2D94E0B2FCEA}"/>
                </a:ext>
              </a:extLst>
            </p:cNvPr>
            <p:cNvSpPr/>
            <p:nvPr/>
          </p:nvSpPr>
          <p:spPr>
            <a:xfrm rot="16200000">
              <a:off x="8173133" y="5009035"/>
              <a:ext cx="216611" cy="36166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8349153-D071-4C86-99D4-A734887BDD40}"/>
                </a:ext>
              </a:extLst>
            </p:cNvPr>
            <p:cNvSpPr/>
            <p:nvPr/>
          </p:nvSpPr>
          <p:spPr>
            <a:xfrm rot="10800000">
              <a:off x="8741310" y="4440773"/>
              <a:ext cx="216611" cy="36166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4AA277-047B-4F69-9534-F82ED0576E23}"/>
                </a:ext>
              </a:extLst>
            </p:cNvPr>
            <p:cNvSpPr/>
            <p:nvPr/>
          </p:nvSpPr>
          <p:spPr>
            <a:xfrm>
              <a:off x="7604959" y="4440773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B75D4BD-559E-41C0-A77B-16AE5B14B7CF}"/>
                </a:ext>
              </a:extLst>
            </p:cNvPr>
            <p:cNvSpPr/>
            <p:nvPr/>
          </p:nvSpPr>
          <p:spPr>
            <a:xfrm rot="5400000">
              <a:off x="8173133" y="3872334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A7BA68-3F38-406D-9524-03A991496FB9}"/>
              </a:ext>
            </a:extLst>
          </p:cNvPr>
          <p:cNvSpPr txBox="1"/>
          <p:nvPr/>
        </p:nvSpPr>
        <p:spPr>
          <a:xfrm>
            <a:off x="5395353" y="1250131"/>
            <a:ext cx="140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Green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F9523-0821-40CD-A58D-98386B1AA24E}"/>
              </a:ext>
            </a:extLst>
          </p:cNvPr>
          <p:cNvSpPr txBox="1"/>
          <p:nvPr/>
        </p:nvSpPr>
        <p:spPr>
          <a:xfrm>
            <a:off x="5395353" y="4867695"/>
            <a:ext cx="140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Blue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6CFCC5-E862-4A44-BBD1-723EE91A6DA8}"/>
              </a:ext>
            </a:extLst>
          </p:cNvPr>
          <p:cNvSpPr txBox="1"/>
          <p:nvPr/>
        </p:nvSpPr>
        <p:spPr>
          <a:xfrm rot="5400000">
            <a:off x="7163537" y="3075057"/>
            <a:ext cx="140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Purple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5AB76-DC5C-4A10-AEE4-D37F57A7EE72}"/>
              </a:ext>
            </a:extLst>
          </p:cNvPr>
          <p:cNvSpPr txBox="1"/>
          <p:nvPr/>
        </p:nvSpPr>
        <p:spPr>
          <a:xfrm rot="16200000">
            <a:off x="3645571" y="3075057"/>
            <a:ext cx="140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Orange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Glue</a:t>
            </a:r>
          </a:p>
        </p:txBody>
      </p:sp>
    </p:spTree>
    <p:extLst>
      <p:ext uri="{BB962C8B-B14F-4D97-AF65-F5344CB8AC3E}">
        <p14:creationId xmlns:p14="http://schemas.microsoft.com/office/powerpoint/2010/main" val="397374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485" y="5730986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Winfree</a:t>
            </a:r>
            <a:r>
              <a:rPr lang="en-US" dirty="0">
                <a:solidFill>
                  <a:schemeClr val="bg1"/>
                </a:solidFill>
              </a:rPr>
              <a:t>, 1998)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29D0EF-9301-4967-8893-F870D1160FF7}"/>
              </a:ext>
            </a:extLst>
          </p:cNvPr>
          <p:cNvGrpSpPr/>
          <p:nvPr/>
        </p:nvGrpSpPr>
        <p:grpSpPr>
          <a:xfrm>
            <a:off x="4012670" y="1282137"/>
            <a:ext cx="4166664" cy="4293730"/>
            <a:chOff x="7604956" y="3944860"/>
            <a:chExt cx="1352961" cy="1353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71E13B-6D48-42F6-BEB3-2196C34DC57C}"/>
                </a:ext>
              </a:extLst>
            </p:cNvPr>
            <p:cNvSpPr/>
            <p:nvPr/>
          </p:nvSpPr>
          <p:spPr>
            <a:xfrm rot="5400000">
              <a:off x="7604780" y="3945125"/>
              <a:ext cx="1353312" cy="135296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0E65C8-8C44-4092-AC76-2D94E0B2FCEA}"/>
                </a:ext>
              </a:extLst>
            </p:cNvPr>
            <p:cNvSpPr/>
            <p:nvPr/>
          </p:nvSpPr>
          <p:spPr>
            <a:xfrm rot="16200000">
              <a:off x="8173129" y="5009034"/>
              <a:ext cx="216611" cy="36166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8349153-D071-4C86-99D4-A734887BDD40}"/>
                </a:ext>
              </a:extLst>
            </p:cNvPr>
            <p:cNvSpPr/>
            <p:nvPr/>
          </p:nvSpPr>
          <p:spPr>
            <a:xfrm rot="10800000">
              <a:off x="8741306" y="4440772"/>
              <a:ext cx="216611" cy="36166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4AA277-047B-4F69-9534-F82ED0576E23}"/>
                </a:ext>
              </a:extLst>
            </p:cNvPr>
            <p:cNvSpPr/>
            <p:nvPr/>
          </p:nvSpPr>
          <p:spPr>
            <a:xfrm>
              <a:off x="7604956" y="4440771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B75D4BD-559E-41C0-A77B-16AE5B14B7CF}"/>
                </a:ext>
              </a:extLst>
            </p:cNvPr>
            <p:cNvSpPr/>
            <p:nvPr/>
          </p:nvSpPr>
          <p:spPr>
            <a:xfrm rot="5400000">
              <a:off x="8173133" y="3872334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4F5278-99BC-4762-9A59-2B651A3DB196}"/>
              </a:ext>
            </a:extLst>
          </p:cNvPr>
          <p:cNvSpPr txBox="1"/>
          <p:nvPr/>
        </p:nvSpPr>
        <p:spPr>
          <a:xfrm>
            <a:off x="5517649" y="144107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Str(G)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BB93E-A2F2-484A-8114-F60701B3D833}"/>
              </a:ext>
            </a:extLst>
          </p:cNvPr>
          <p:cNvSpPr txBox="1"/>
          <p:nvPr/>
        </p:nvSpPr>
        <p:spPr>
          <a:xfrm>
            <a:off x="5517649" y="50473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Str(B)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B319A-5E4D-4C62-8DBA-80C913D24413}"/>
              </a:ext>
            </a:extLst>
          </p:cNvPr>
          <p:cNvSpPr txBox="1"/>
          <p:nvPr/>
        </p:nvSpPr>
        <p:spPr>
          <a:xfrm rot="5400000">
            <a:off x="7297399" y="326357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Str(P)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5BA5A-0C73-4108-93BE-C5E6AB06F61B}"/>
              </a:ext>
            </a:extLst>
          </p:cNvPr>
          <p:cNvSpPr txBox="1"/>
          <p:nvPr/>
        </p:nvSpPr>
        <p:spPr>
          <a:xfrm rot="16200000">
            <a:off x="3778587" y="324433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Str(O) = 2</a:t>
            </a:r>
          </a:p>
        </p:txBody>
      </p:sp>
    </p:spTree>
    <p:extLst>
      <p:ext uri="{BB962C8B-B14F-4D97-AF65-F5344CB8AC3E}">
        <p14:creationId xmlns:p14="http://schemas.microsoft.com/office/powerpoint/2010/main" val="172646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485" y="5730986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Winfree</a:t>
            </a:r>
            <a:r>
              <a:rPr lang="en-US" dirty="0">
                <a:solidFill>
                  <a:schemeClr val="bg1"/>
                </a:solidFill>
              </a:rPr>
              <a:t>, 1998)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7648273-4A2F-4684-AB08-43D30AB511CF}"/>
              </a:ext>
            </a:extLst>
          </p:cNvPr>
          <p:cNvGrpSpPr/>
          <p:nvPr/>
        </p:nvGrpSpPr>
        <p:grpSpPr>
          <a:xfrm>
            <a:off x="4012664" y="1282418"/>
            <a:ext cx="4166668" cy="4293446"/>
            <a:chOff x="4012664" y="1282418"/>
            <a:chExt cx="4166668" cy="4293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FBE3D6-8F27-4F5D-9AFD-81D622FD5E8A}"/>
                </a:ext>
              </a:extLst>
            </p:cNvPr>
            <p:cNvSpPr/>
            <p:nvPr/>
          </p:nvSpPr>
          <p:spPr>
            <a:xfrm rot="5400000">
              <a:off x="3949276" y="1345810"/>
              <a:ext cx="4293446" cy="416666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F3B883E-9627-4B4F-8EC0-197ABEF627F0}"/>
                </a:ext>
              </a:extLst>
            </p:cNvPr>
            <p:cNvSpPr/>
            <p:nvPr/>
          </p:nvSpPr>
          <p:spPr>
            <a:xfrm rot="16200000">
              <a:off x="5752391" y="4675076"/>
              <a:ext cx="687209" cy="1113800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C73E548-DF00-496D-9757-A7B20BEBA0A2}"/>
                </a:ext>
              </a:extLst>
            </p:cNvPr>
            <p:cNvSpPr/>
            <p:nvPr/>
          </p:nvSpPr>
          <p:spPr>
            <a:xfrm rot="10800000">
              <a:off x="7512243" y="2855442"/>
              <a:ext cx="667089" cy="114739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505C5DC-59AB-4668-864F-EC90F34E0667}"/>
                </a:ext>
              </a:extLst>
            </p:cNvPr>
            <p:cNvSpPr/>
            <p:nvPr/>
          </p:nvSpPr>
          <p:spPr>
            <a:xfrm rot="5400000">
              <a:off x="6330736" y="1069125"/>
              <a:ext cx="687209" cy="11138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9680DAB-F72B-40F0-9033-27F6CA56208D}"/>
                </a:ext>
              </a:extLst>
            </p:cNvPr>
            <p:cNvSpPr/>
            <p:nvPr/>
          </p:nvSpPr>
          <p:spPr>
            <a:xfrm>
              <a:off x="4012664" y="2264908"/>
              <a:ext cx="667089" cy="114739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3A971A2-F013-4D9C-9CB5-CBEA1D808881}"/>
                </a:ext>
              </a:extLst>
            </p:cNvPr>
            <p:cNvSpPr/>
            <p:nvPr/>
          </p:nvSpPr>
          <p:spPr>
            <a:xfrm rot="5400000">
              <a:off x="5157835" y="1069125"/>
              <a:ext cx="687209" cy="11138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DE9E56C-6760-41C2-BA2C-F2876AEF8F67}"/>
                </a:ext>
              </a:extLst>
            </p:cNvPr>
            <p:cNvSpPr/>
            <p:nvPr/>
          </p:nvSpPr>
          <p:spPr>
            <a:xfrm>
              <a:off x="4012666" y="3472949"/>
              <a:ext cx="667089" cy="114739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0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E585926-6645-4A45-B5B8-47189E5BB474}"/>
              </a:ext>
            </a:extLst>
          </p:cNvPr>
          <p:cNvGrpSpPr/>
          <p:nvPr/>
        </p:nvGrpSpPr>
        <p:grpSpPr>
          <a:xfrm>
            <a:off x="4012664" y="1282418"/>
            <a:ext cx="4166668" cy="4293446"/>
            <a:chOff x="4012664" y="1282418"/>
            <a:chExt cx="4166668" cy="4293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35AD51-6099-4076-931A-120AEF422564}"/>
                </a:ext>
              </a:extLst>
            </p:cNvPr>
            <p:cNvSpPr/>
            <p:nvPr/>
          </p:nvSpPr>
          <p:spPr>
            <a:xfrm rot="5400000">
              <a:off x="3949276" y="1345810"/>
              <a:ext cx="4293446" cy="416666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E008CF-23C7-4CF4-8999-D0A97005EF15}"/>
                </a:ext>
              </a:extLst>
            </p:cNvPr>
            <p:cNvSpPr/>
            <p:nvPr/>
          </p:nvSpPr>
          <p:spPr>
            <a:xfrm rot="16200000">
              <a:off x="5752391" y="4675076"/>
              <a:ext cx="687209" cy="1113800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A98F8F-8635-4AC4-B3A1-427DF0BD8E24}"/>
                </a:ext>
              </a:extLst>
            </p:cNvPr>
            <p:cNvSpPr/>
            <p:nvPr/>
          </p:nvSpPr>
          <p:spPr>
            <a:xfrm rot="10800000">
              <a:off x="7512243" y="2855442"/>
              <a:ext cx="667089" cy="114739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A3BD90-1C2D-4B4B-96FB-28490A7B6F66}"/>
                </a:ext>
              </a:extLst>
            </p:cNvPr>
            <p:cNvSpPr/>
            <p:nvPr/>
          </p:nvSpPr>
          <p:spPr>
            <a:xfrm rot="5400000">
              <a:off x="6330736" y="1069125"/>
              <a:ext cx="687209" cy="11138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86BAD9-CD7C-4F66-92BD-70125064F3C6}"/>
                </a:ext>
              </a:extLst>
            </p:cNvPr>
            <p:cNvSpPr/>
            <p:nvPr/>
          </p:nvSpPr>
          <p:spPr>
            <a:xfrm>
              <a:off x="4012664" y="2264908"/>
              <a:ext cx="667089" cy="114739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AE54A3-A98A-4BD2-B9D4-90C0878F309C}"/>
                </a:ext>
              </a:extLst>
            </p:cNvPr>
            <p:cNvSpPr/>
            <p:nvPr/>
          </p:nvSpPr>
          <p:spPr>
            <a:xfrm rot="5400000">
              <a:off x="5157835" y="1069125"/>
              <a:ext cx="687209" cy="11138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80F3D4-AE0A-474E-BBFD-FC4DD18C48A3}"/>
                </a:ext>
              </a:extLst>
            </p:cNvPr>
            <p:cNvSpPr/>
            <p:nvPr/>
          </p:nvSpPr>
          <p:spPr>
            <a:xfrm>
              <a:off x="4012666" y="3472949"/>
              <a:ext cx="667089" cy="114739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485" y="5730986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Winfree</a:t>
            </a:r>
            <a:r>
              <a:rPr lang="en-US" dirty="0">
                <a:solidFill>
                  <a:schemeClr val="bg1"/>
                </a:solidFill>
              </a:rPr>
              <a:t>, 1998)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F2D60B-B2E3-4059-9021-1A5CF629DB62}"/>
              </a:ext>
            </a:extLst>
          </p:cNvPr>
          <p:cNvGrpSpPr/>
          <p:nvPr/>
        </p:nvGrpSpPr>
        <p:grpSpPr>
          <a:xfrm>
            <a:off x="5264485" y="2603677"/>
            <a:ext cx="1731063" cy="1574160"/>
            <a:chOff x="5347749" y="2606239"/>
            <a:chExt cx="1731063" cy="15741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8EF505-EE02-4120-A238-6B2D2D48BB21}"/>
                </a:ext>
              </a:extLst>
            </p:cNvPr>
            <p:cNvGrpSpPr/>
            <p:nvPr/>
          </p:nvGrpSpPr>
          <p:grpSpPr>
            <a:xfrm>
              <a:off x="5347749" y="2606239"/>
              <a:ext cx="1498868" cy="752466"/>
              <a:chOff x="292806" y="4654114"/>
              <a:chExt cx="1498868" cy="75246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D2C8A29-B17F-4A5C-96FB-0AF4811CBDC6}"/>
                  </a:ext>
                </a:extLst>
              </p:cNvPr>
              <p:cNvGrpSpPr/>
              <p:nvPr/>
            </p:nvGrpSpPr>
            <p:grpSpPr>
              <a:xfrm>
                <a:off x="402344" y="4816035"/>
                <a:ext cx="1389330" cy="428625"/>
                <a:chOff x="7915275" y="5419724"/>
                <a:chExt cx="1389330" cy="42862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2487236-455B-42A9-8F70-3F7B3EF3EAAC}"/>
                    </a:ext>
                  </a:extLst>
                </p:cNvPr>
                <p:cNvSpPr/>
                <p:nvPr/>
              </p:nvSpPr>
              <p:spPr>
                <a:xfrm>
                  <a:off x="7915275" y="5419724"/>
                  <a:ext cx="409575" cy="4286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4108D86-E2BF-4996-AE84-82E6CCF36EC8}"/>
                    </a:ext>
                  </a:extLst>
                </p:cNvPr>
                <p:cNvSpPr txBox="1"/>
                <p:nvPr/>
              </p:nvSpPr>
              <p:spPr>
                <a:xfrm>
                  <a:off x="8324850" y="5449370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Rotation</a:t>
                  </a:r>
                </a:p>
              </p:txBody>
            </p:sp>
          </p:grpSp>
          <p:sp>
            <p:nvSpPr>
              <p:cNvPr id="14" name="Multiplication Sign 13">
                <a:extLst>
                  <a:ext uri="{FF2B5EF4-FFF2-40B4-BE49-F238E27FC236}">
                    <a16:creationId xmlns:a16="http://schemas.microsoft.com/office/drawing/2014/main" id="{EF94EE1D-B1DF-416B-8684-2B4A249A389E}"/>
                  </a:ext>
                </a:extLst>
              </p:cNvPr>
              <p:cNvSpPr/>
              <p:nvPr/>
            </p:nvSpPr>
            <p:spPr>
              <a:xfrm>
                <a:off x="292806" y="4654114"/>
                <a:ext cx="628650" cy="752466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8EF754-584F-4046-A841-0AFC8B21EAD0}"/>
                </a:ext>
              </a:extLst>
            </p:cNvPr>
            <p:cNvGrpSpPr/>
            <p:nvPr/>
          </p:nvGrpSpPr>
          <p:grpSpPr>
            <a:xfrm>
              <a:off x="5352386" y="3731651"/>
              <a:ext cx="1726426" cy="448748"/>
              <a:chOff x="2619785" y="4766265"/>
              <a:chExt cx="1726426" cy="44874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F12752A-3A2A-4170-8A8D-7DC460126EF9}"/>
                  </a:ext>
                </a:extLst>
              </p:cNvPr>
              <p:cNvGrpSpPr/>
              <p:nvPr/>
            </p:nvGrpSpPr>
            <p:grpSpPr>
              <a:xfrm>
                <a:off x="2708543" y="4786388"/>
                <a:ext cx="1637668" cy="428625"/>
                <a:chOff x="3019425" y="5419725"/>
                <a:chExt cx="1637668" cy="42862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DD1221E-4629-462F-84E0-5B187624C069}"/>
                    </a:ext>
                  </a:extLst>
                </p:cNvPr>
                <p:cNvSpPr/>
                <p:nvPr/>
              </p:nvSpPr>
              <p:spPr>
                <a:xfrm>
                  <a:off x="3019425" y="5419725"/>
                  <a:ext cx="409575" cy="4286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BA27C22-53EB-43E4-BFC6-EA9676193C67}"/>
                    </a:ext>
                  </a:extLst>
                </p:cNvPr>
                <p:cNvSpPr txBox="1"/>
                <p:nvPr/>
              </p:nvSpPr>
              <p:spPr>
                <a:xfrm>
                  <a:off x="3429000" y="5449370"/>
                  <a:ext cx="12280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Translation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FF2C738-3465-4D1F-A7D0-4F799AD065F5}"/>
                  </a:ext>
                </a:extLst>
              </p:cNvPr>
              <p:cNvGrpSpPr/>
              <p:nvPr/>
            </p:nvGrpSpPr>
            <p:grpSpPr>
              <a:xfrm>
                <a:off x="2619785" y="4766265"/>
                <a:ext cx="587091" cy="419100"/>
                <a:chOff x="1727484" y="3181350"/>
                <a:chExt cx="587091" cy="419100"/>
              </a:xfrm>
            </p:grpSpPr>
            <p:sp>
              <p:nvSpPr>
                <p:cNvPr id="16" name="Diagonal Stripe 15">
                  <a:extLst>
                    <a:ext uri="{FF2B5EF4-FFF2-40B4-BE49-F238E27FC236}">
                      <a16:creationId xmlns:a16="http://schemas.microsoft.com/office/drawing/2014/main" id="{F423890E-5AE0-4310-8674-B0A546D71E04}"/>
                    </a:ext>
                  </a:extLst>
                </p:cNvPr>
                <p:cNvSpPr/>
                <p:nvPr/>
              </p:nvSpPr>
              <p:spPr>
                <a:xfrm rot="5400000">
                  <a:off x="1787016" y="3264693"/>
                  <a:ext cx="138112" cy="257176"/>
                </a:xfrm>
                <a:prstGeom prst="diagStripe">
                  <a:avLst>
                    <a:gd name="adj" fmla="val 54036"/>
                  </a:avLst>
                </a:prstGeom>
                <a:solidFill>
                  <a:srgbClr val="00B05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Diagonal Stripe 16">
                  <a:extLst>
                    <a:ext uri="{FF2B5EF4-FFF2-40B4-BE49-F238E27FC236}">
                      <a16:creationId xmlns:a16="http://schemas.microsoft.com/office/drawing/2014/main" id="{0FB6565D-A94E-4D70-8B0C-CB2772150222}"/>
                    </a:ext>
                  </a:extLst>
                </p:cNvPr>
                <p:cNvSpPr/>
                <p:nvPr/>
              </p:nvSpPr>
              <p:spPr>
                <a:xfrm>
                  <a:off x="1990725" y="3181350"/>
                  <a:ext cx="323850" cy="419100"/>
                </a:xfrm>
                <a:prstGeom prst="diagStripe">
                  <a:avLst/>
                </a:prstGeom>
                <a:solidFill>
                  <a:srgbClr val="00B05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Diagonal Stripe 17">
                  <a:extLst>
                    <a:ext uri="{FF2B5EF4-FFF2-40B4-BE49-F238E27FC236}">
                      <a16:creationId xmlns:a16="http://schemas.microsoft.com/office/drawing/2014/main" id="{4261CF99-0B85-49B2-9235-B7C4F628BE4A}"/>
                    </a:ext>
                  </a:extLst>
                </p:cNvPr>
                <p:cNvSpPr/>
                <p:nvPr/>
              </p:nvSpPr>
              <p:spPr>
                <a:xfrm rot="5400000">
                  <a:off x="1720992" y="3336781"/>
                  <a:ext cx="276225" cy="251111"/>
                </a:xfrm>
                <a:prstGeom prst="diagStripe">
                  <a:avLst>
                    <a:gd name="adj" fmla="val 54036"/>
                  </a:avLst>
                </a:prstGeom>
                <a:solidFill>
                  <a:srgbClr val="00B05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249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Rothemund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Winfree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Adleman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7869" y="5432419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∞ counts of each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tile type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F95590D2-5554-4CD2-82D9-87BE9B4E9C26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98AB066-6DB1-4971-BA51-3A438DC030EB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B55D99CA-3E7C-4CD6-B8DE-C0CA1B255701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653A543-BAD5-47EF-A361-7B6A081E4AD0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C85B9B73-939A-4317-AFE5-C675D8ED895A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993117C6-A5CD-4DC0-9049-96712766EA3E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190C475D-EA83-4D80-A2F9-492C2B3769AB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83CF8EDC-B39C-4F13-B69D-5CAF6B531F2C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7ACE4CE7-0067-4376-8221-CD17996D2E4A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5EFF416-26BB-4884-99FE-AEBC5087DEBD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480F2F0-0063-47CE-A348-D82850567863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B46301B-3CCD-4045-98DA-F0650994D05D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7791597-FF13-49A2-9172-DCC684D5DAD0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FCA5784B-6BD7-4AC6-A8E5-BFF8ABCBCB85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0940D-3356-49FC-9DB4-4C7F335355CD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4433B6C-B4F4-4CC8-AD92-57FE8943A50F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9F2C737A-CF3D-4976-80D1-F7FC9E52AEE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C85594C-7D80-4762-A8A0-6B6F11FB7A73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C07492C5-D892-4CDA-A3F5-6D53919D3161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FD5E5032-A58E-4B8A-B568-16C8F767D2E2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04FBBAA-CD9B-436B-9FE9-D0257560029B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923B62B9-0FB1-40AE-8BBE-DD00C543B466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F05D2BA-3277-4E9D-85D6-7926C0FF8F44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98064456-E6A4-448B-A629-3BF06620E264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125D152-1CEC-4DF5-A041-9606BC9E9400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2A4A527-E8F1-4D5A-8016-47CCF0463700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6D54347-704D-47CB-AE6D-150F86E8B43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00B697F5-FAF9-4473-BC12-890D2F89A8E6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FE217F7E-2445-4534-A5BD-C94474CE8EB7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ECE4F89-85F5-4B93-BB15-6835635B99DA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064D844C-BFE7-427E-AEA5-3F2C5579623C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C4266303-FA42-4A65-B9D5-6595D437A82F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DDB56A99-4B69-4145-9D52-F62D8BB81BD3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0F8C6D8E-2A79-4555-85FE-501D5562098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EC6B073-BFB5-4DC9-AC0E-BFA5894AC72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A971D5C-E053-43C4-9413-C6151AA9BDB1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7224750-4779-4C6A-BD38-B4F04A836BFB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FCE971B-70CB-4F9D-9BDC-EA6AF2CB299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6770DFA8-E967-4238-983C-2EFD6B37AA82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5A6368E-4A26-459E-9ED8-A54FC8136B38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170E756-0407-4A28-8975-7DCB66B948F6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9088FC3-6C15-4BC9-8F60-65E49EB1E178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1FCFA45-7E81-4FC2-841E-953DC365C90D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107E42D-EB62-4DCA-B595-E87184C62D7D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9549D7E3-E732-474C-8F12-ABDE4FEF6AB7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9C0E97D-1962-4367-9AF8-430F35C0B16F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0A0C5FAF-4162-44AC-88B7-3DA224721DB0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19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FBA5EB5B-CC53-45E5-AA28-21A48DD69D99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7B1BE5-1ED7-432C-A2A7-890D3C9F46DC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04B133-EF1D-4CC0-A7D8-EB3F4E0EC97F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282ACCA-E6E8-4A4B-92D3-9AD370BD3C0F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4B0861-7172-4F65-8712-E2D652298B12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4E98957-72B6-4794-A3A6-85E28ACB99BB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F3BCE0C-431D-4C87-BAB0-C85EBE2CBDA4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FFC6B2-0D17-498D-B2F0-6FB13A541221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BD02586-2EA6-4D0E-AF84-770BC8BAECEF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2FF4DF1-632E-4B2B-80DF-9D6149D7A1D4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F237CA8-96FF-4882-9C12-C0C42F74BA24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47E658-C786-483B-B719-71F439F14726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D2F45A6-71F0-4003-B082-CD7BBB4CD083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8AA367F-9324-43E5-B55D-CC5D121E7DA2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E14C796-B799-431E-990D-746EC5E1584B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5A972E1-39E7-49F8-8895-7819261E030D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F080D73-A7DA-46E3-9A2D-D8E49778CFC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75D9481-0DCC-4698-86BA-E00B265DF81A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107B2D2-1BB1-46D5-AD3E-0D6BA4B7F6D4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E10A4B4-E615-4C61-A568-189BB7C57DA4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127423A-9B0E-42DC-BC17-A85299467022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5228F1-061A-4D7C-84FE-F69D5DE82E9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EC27350-9FBA-46A5-8C45-B87679AB4D6E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0A0C5F-3799-44E1-A24D-BD6453477E70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6C60EA7-245A-4A96-8423-D9C44261355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172A09F-CC66-43D1-9588-51FDA8E04E12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3F9099B-8A67-458D-AF93-D3E484E7E137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8217D6D-274A-46E3-83E0-243F27B80AD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D6ECB4F-4852-479E-B33E-69490BF9708C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78725EC-EB15-4540-A667-FDE52F83446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A9188E1-10EB-47EE-8BD5-622D23F8ABE7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F44F1DE-45B0-4178-943C-DD193EAD0731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A0217AF-FD5F-4DF9-A9E2-3E81CF60625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77538B3-79AE-4609-9330-2AC986B221EE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3FE6B99-54D0-4BFD-9EC0-9374199D6CD4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8E11BDF-CEBA-4D09-9DB6-BCC33A442BA0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65F9A23-672A-4761-B165-EF05C39DA999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D47AE7F-0FE2-4DB3-85A2-C889DFA0F871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20D574E-C40E-4D9B-A1C5-F4D053BCAC60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8C089EC-7681-4F16-9FA5-7F823EFB17C4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10EF00F-A1A5-40C1-B637-325FD8A10E8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13F9C46-6E52-4874-A49D-4ECA67263D72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EB61B7-F785-43EB-ABB2-CB2EA6948150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70D2176-0654-461A-B090-90525D977562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195D3B-1046-4A6C-A9C2-460E7F42846E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2BB2618-EFB6-45A7-8DEB-1418358E4C7B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6E153FF-6C61-4DA6-9112-36B32668FFB7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6AFB210-A670-4DD0-A7D8-B3C42F4D2AA4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8E0C82B-B583-4E0B-86EE-0DCDA9AD527B}"/>
              </a:ext>
            </a:extLst>
          </p:cNvPr>
          <p:cNvGrpSpPr/>
          <p:nvPr/>
        </p:nvGrpSpPr>
        <p:grpSpPr>
          <a:xfrm>
            <a:off x="6814894" y="2826052"/>
            <a:ext cx="972362" cy="996093"/>
            <a:chOff x="2274846" y="1095709"/>
            <a:chExt cx="1352962" cy="135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DC6385E-6BCD-48B4-B9B1-7B6EDC4A205D}"/>
                </a:ext>
              </a:extLst>
            </p:cNvPr>
            <p:cNvSpPr/>
            <p:nvPr/>
          </p:nvSpPr>
          <p:spPr>
            <a:xfrm rot="5400000">
              <a:off x="2274671" y="1098483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0C8A170-8E89-407F-A8A0-B54859E8F22A}"/>
                </a:ext>
              </a:extLst>
            </p:cNvPr>
            <p:cNvSpPr/>
            <p:nvPr/>
          </p:nvSpPr>
          <p:spPr>
            <a:xfrm rot="10800000">
              <a:off x="3411197" y="1594131"/>
              <a:ext cx="216611" cy="36166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06FBD81-D91A-4DB9-8A25-22EB7B84209B}"/>
                </a:ext>
              </a:extLst>
            </p:cNvPr>
            <p:cNvSpPr/>
            <p:nvPr/>
          </p:nvSpPr>
          <p:spPr>
            <a:xfrm rot="16200000">
              <a:off x="3080342" y="2162483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7274E79-FFC6-4417-A623-0963C552B842}"/>
                </a:ext>
              </a:extLst>
            </p:cNvPr>
            <p:cNvSpPr/>
            <p:nvPr/>
          </p:nvSpPr>
          <p:spPr>
            <a:xfrm rot="16200000">
              <a:off x="2632225" y="2162483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6611F64-B163-47AE-83A1-27D4B2FE3FA8}"/>
                </a:ext>
              </a:extLst>
            </p:cNvPr>
            <p:cNvSpPr/>
            <p:nvPr/>
          </p:nvSpPr>
          <p:spPr>
            <a:xfrm rot="16200000">
              <a:off x="3080342" y="1023183"/>
              <a:ext cx="216611" cy="36166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4D57EFB-62B5-44E9-ADEF-93D949F14E19}"/>
                </a:ext>
              </a:extLst>
            </p:cNvPr>
            <p:cNvSpPr/>
            <p:nvPr/>
          </p:nvSpPr>
          <p:spPr>
            <a:xfrm rot="16200000">
              <a:off x="2632225" y="1023183"/>
              <a:ext cx="216611" cy="361663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A2A16C6-384E-44C5-8263-F5EF767091EC}"/>
              </a:ext>
            </a:extLst>
          </p:cNvPr>
          <p:cNvGrpSpPr/>
          <p:nvPr/>
        </p:nvGrpSpPr>
        <p:grpSpPr>
          <a:xfrm>
            <a:off x="6836035" y="4482260"/>
            <a:ext cx="972486" cy="996093"/>
            <a:chOff x="9356965" y="2466176"/>
            <a:chExt cx="1353133" cy="135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165EDEB-2745-4E9F-B80D-A49275D1AE4C}"/>
                </a:ext>
              </a:extLst>
            </p:cNvPr>
            <p:cNvSpPr/>
            <p:nvPr/>
          </p:nvSpPr>
          <p:spPr>
            <a:xfrm rot="5400000">
              <a:off x="9356790" y="2466351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1D04315-CD76-40D5-BA1A-87D1B1400B46}"/>
                </a:ext>
              </a:extLst>
            </p:cNvPr>
            <p:cNvSpPr/>
            <p:nvPr/>
          </p:nvSpPr>
          <p:spPr>
            <a:xfrm rot="5400000">
              <a:off x="9714891" y="2393911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3CAB0D7-9EF0-4396-9AA4-F337EB3EEF0E}"/>
                </a:ext>
              </a:extLst>
            </p:cNvPr>
            <p:cNvSpPr/>
            <p:nvPr/>
          </p:nvSpPr>
          <p:spPr>
            <a:xfrm rot="5400000">
              <a:off x="10159816" y="2393740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E84FBE6-5751-40FF-9716-0D7F0F4CEC8C}"/>
                </a:ext>
              </a:extLst>
            </p:cNvPr>
            <p:cNvSpPr/>
            <p:nvPr/>
          </p:nvSpPr>
          <p:spPr>
            <a:xfrm>
              <a:off x="10493487" y="3172164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78C0DFF-543E-44C8-962A-CA7173D89699}"/>
                </a:ext>
              </a:extLst>
            </p:cNvPr>
            <p:cNvSpPr/>
            <p:nvPr/>
          </p:nvSpPr>
          <p:spPr>
            <a:xfrm>
              <a:off x="10493316" y="2727239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79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9E2541CA-493B-4106-B785-D1B2B9C1D713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0360EC-9FB8-46B3-9492-D53FF79690EE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41CBE94-188A-4CA8-BD2C-37564B890E32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605B65A-BDBF-4F7C-AEA4-3EBECD6DB9B5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497F66-550A-4AB7-B350-21F8277341D1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6CAB623-24F7-43EE-A053-D30E23749D04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E29A0D1-69DC-48A5-AB08-8AD9C84E8975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C2E561-5781-49CE-8B98-6AD78F5611B7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6175406-16E5-4A6B-BA45-7CA75DB909C8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3EA05C9-5C56-4A97-905A-AF319C8A7C2F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30DB57-D9B9-4A72-9306-A9B480A2A667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D2BC8B-8304-4BF7-92DB-6A6F55284639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DCD53E0-D95D-4689-8D61-B8E0D0CCE9BB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95B2329-FA57-4C5F-8F8B-999E5251416D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0D71587-DA57-4625-8395-9DAE38EF3D1B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1C4CE85-485A-44E3-A720-4A8DCB53D7CA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8C8C803-A429-4E88-8C52-F2CBB65238C2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9DF32B5-8DC5-4EBD-8F9C-4FF0C191446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6076B40-6A7C-41B9-8F50-9B40B8AC50D8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754297C-E5A4-4BD9-BBEE-CF5294A7F847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882C3C8-E89B-44FD-91D0-AA2754394C6A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2D088DF-E5AC-4393-8C13-746A426430A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87E6EB-C834-408C-86A9-462F6D9CDC4C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BCB312F-0359-4708-9C36-8CCD45E94590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F27DCA5-20D1-4F6B-993D-E61D2BE37B0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A38D6-5A57-47D7-A869-E85821C2A41E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8EF954C-DBCC-4338-AFE3-10D633A0B90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55F67BA-5CE6-4CDF-8203-BC45D2EF036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D7C2810-2F67-4E92-9B16-0F802BA031FE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E905C65-B899-42ED-96BF-04F29533E2FC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7E5632B-BECD-4326-864C-DF42C6E2832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006CAD8-6009-40C2-950E-C6A04D08954B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BFB32B9-BC37-4938-AB39-D4E48F2EC7F5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7DDA153-0016-44B1-A7FD-AA02AD3A7961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163784-9BE5-4E97-BC9F-470BF0445EDA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28193B2-56F2-44EA-BE80-D44C89574BDB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29AF607-07AE-41AB-8E21-8EE7360A9F07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906A6C1-A0BF-4AF8-B15A-8B6DC8E36318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9B50B59-51B8-4FBF-B5EE-9830F830B46B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BC3CEF9-77EE-4D48-AE0F-10325DA3EBC7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553C6CA-99C5-4634-96DF-90B7EE6577AA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4AA9E4C-319D-4F5E-8D97-3D26DEFE5EB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8C91CB6-3ABB-4623-8146-586606DAC8BD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5D00392-6000-40AA-850D-0693D472F89E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CD7BFEE-CEF9-47FC-9D77-FE643127D973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600923C-EE1A-4164-8F60-D31870ADFE44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5639D4A-94DB-40C5-A6C4-2AF2DD2F90CC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27CFC41-1FA3-4FF4-B977-8D839F79EB4A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B163871-0616-4937-A9EA-208670D94711}"/>
              </a:ext>
            </a:extLst>
          </p:cNvPr>
          <p:cNvGrpSpPr/>
          <p:nvPr/>
        </p:nvGrpSpPr>
        <p:grpSpPr>
          <a:xfrm>
            <a:off x="6835912" y="3486167"/>
            <a:ext cx="972609" cy="1992186"/>
            <a:chOff x="6835912" y="3486167"/>
            <a:chExt cx="972609" cy="1992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DEECD4B-39B7-4DCC-83DD-AD1AE004B19D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D4D3EDC-CE88-4E1D-87CA-1E83F175292A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49A8617-208B-4A10-81E4-A66DBBD94631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E8801A3-CDB0-4C28-8D07-B46792242414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1408BCB-E28E-4FF8-9DFA-8AAA9AB4AF46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3875406-BE07-4286-965F-DDD475F381D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F7ECAE1-84BA-4AF0-8C95-375000123280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51926AA-E54B-4914-A3F0-CFEAC027A420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1312E30-6983-48F6-9E45-94ED2BD1CC59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3C00ABE-8CF1-459F-9019-E6AB4D2C6AEC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1D3CD8FE-70F9-44E2-9E5A-0E4A75FDC226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C6257DF-BB85-4D5E-B68A-3BA3B6C5614C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84A7616-085C-444E-A466-C9B77692363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95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A3062555-5CBE-40BB-A876-7DE04DAF7AE9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83E867-4EB8-4FAE-9927-94B8D3EA0925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2ABF01-3F25-4E1A-BAEC-AFE88E80E938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61BDBC7B-7995-4B09-8D00-E1A32594172A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ADE5622-61DC-460C-BBB4-CF5A4AD20CCF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8C7D1E92-12E8-4CC8-84E6-0905213A998A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2828BFA-E81D-49A7-88DA-E0FDF66F97F5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6D13923-DB94-4662-8F07-B45BBF3CBBD5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7030323-C2D3-4251-A558-187479268EAB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DAC6530-D282-4834-8B25-AC8D598DBF27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27461C5-9D8A-4CED-8A5B-ECAA4FEBDB19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245279-2053-445C-B37B-0D84EF5958B8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885C557-5227-41C3-9E26-EB96D9F5EDAB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FC22984-D049-4612-BC7D-1BE1586F8046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4E4FA86-DB02-4610-AC60-6EE02527A68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F6CAF98-414E-4276-A3E2-BF2CADCA8F9F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D976933-DDF6-4A3B-87BA-BEB0055BA988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03A4EBA-2B4D-47FD-98ED-5F4FA915AC36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5D264C0-520D-420A-851B-DD45D9B13C1F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03B300E-1835-4A57-B3FF-2DA04E298DC0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B5EA815-2FB6-45F5-BC76-AAC68D2FC31D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DC177477-E7CF-439A-987C-BE0ED83D19E6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CAC89965-2C4B-4314-A440-3683F0F1F93D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F0AFAA3-0DE3-41D6-A602-42119EE3EFCC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D06BC4D2-1720-4943-AA23-4F7CBD69B5B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8D09099-0765-4AC1-A127-D6FDE9DF7C22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1165A62-3FFE-41EC-BF57-6E8525CFCF6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15D38BE-F670-4BD7-A520-4344C79BEACD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1E8B94E3-AEF6-48E0-B43B-7835D0FC7E41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45E813CE-8C56-4BF2-AD8E-19B045A7E71A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59EC45F-9922-48DB-9E4C-F9B5019E7604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97456951-26AE-4653-AB69-AC884C9B766A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658D884-FF72-48D6-A8FB-C74EB49EFE93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C31DE2D-90E7-4486-BA73-3D72E7DE8B97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0F7DED0-3538-461B-ABF2-6061279C6088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5153791-A646-42F7-AF53-3BAC95D64874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3A8DE5D-7073-4EB1-87C5-856FD378D1B3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CDB4EA2-3A49-4741-87CA-3ADCFE7E2A5B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5C48A548-222F-478E-995A-801CAC345B34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843746C-E855-4865-9790-CB14F01399CF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C452C6AB-4156-46B0-8E63-3DF290B3185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17027C2-4903-4FF6-937E-D4DB32EB8207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165AAB4-B72F-4DE9-971F-2F7A302376E2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77397E5-C556-45FF-B3F3-D60A1F139904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7D6A35A-F27E-41A9-BBDF-F07CCD852BAE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8F2D6CB-F059-4784-95F2-09E8EEDE709A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92AD0C4-801B-48FD-86FD-8EDA08D72558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257E57D-07F9-4407-937D-BA5B18519685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E310E6-2B56-46A8-9124-8C6D70FFA975}"/>
              </a:ext>
            </a:extLst>
          </p:cNvPr>
          <p:cNvGrpSpPr/>
          <p:nvPr/>
        </p:nvGrpSpPr>
        <p:grpSpPr>
          <a:xfrm>
            <a:off x="6835912" y="2484644"/>
            <a:ext cx="972609" cy="2993709"/>
            <a:chOff x="6835912" y="2484644"/>
            <a:chExt cx="972609" cy="2993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FCE6925-FCB2-4AA6-AAA1-E843169132C1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A8127F0-165A-4E4E-B8E0-A6FEA476071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245CA974-0A23-457D-A4FA-A73F7A12BE3B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A771A36-D77C-4A6F-9B35-A2D6AE4C90EA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AC2E873-2E07-4494-8722-0BE84D2BC9A6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E2C75FE7-9A34-4A95-8E83-35A5B4158C2F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D446E1F-7BE3-46C9-A0F7-0C3D178ABA57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4BBBF54-7B22-41D5-8B8F-ECF2F261273F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04BD7CBE-D382-4339-AB91-75B73DE763FB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BCECF912-E752-418E-9E49-C6EA6417BC6F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45BCF3A-4326-4CCE-A9B0-EDF376BD1CD9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12E1C38-6FFD-4443-A1F3-6AC1D47AFE86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3B38C11-AE79-4889-BC52-63E8164F7B2E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8E2B28DB-C24E-44C4-9850-320A840ABEEA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C397964-C7C9-4F75-B373-FF8AE56A7F5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7018939C-A0D0-4FCC-8345-DD0831AA6108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AE93333-0B0E-4D58-92B2-EC1F20863523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E1ECD30-2CD1-4DA4-8FD9-D5AD0150BB53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206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989A0522-D6B4-4EE2-A73B-E3F85C67C3AD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8DB5A20-7E51-4D55-AD3E-C13A667684A4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7496AB9-155B-478A-8D31-36F272B985C2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88F7B0BB-1305-4378-AA34-70C0A210ADB5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AE37BF0-468B-41DA-B9B7-5C7B1F697926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2FBDB9C-BFC3-4F63-950C-1EDE0AF27090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3F9D8D4-ECE9-4CF3-BA7A-A765C76A4310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41EA7C-EA32-4509-BE87-FEEBB899EE53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647BB3C-E05F-446E-9E27-FA0AA93B2BD2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B6BC4D8-112F-4F53-9E27-A870632AECAD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023CD2E-0532-4E27-A308-C98D4665EDBF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7DE9F51-D85F-4688-AD14-B5CC6D866CDF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A3FD772-9F2C-4692-8CC7-DAEF2E01263F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BDADACCF-640D-4050-BEAF-155E256148E6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F43F3703-23BE-4033-8124-6EA3D721E995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2A8F876-58E7-43F2-8CCC-0663803D02C2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F6839A3-D115-47DA-80AE-07DA9C23BFB6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1855D25-5CEB-4D1C-8535-7A63F1A161C6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BB88804-6583-42E3-8F68-8DDDBC7B3FC4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2B0343C-1981-4119-8372-AFCC187C3090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C52C736F-B56A-472C-9B3E-809382F2035C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2C3B820-749B-4304-9693-07256B6CFDF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81AF0DBC-D038-4F2E-8648-0E5605EC67E2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D0ECE476-E6D4-4DFE-BA2C-B07A724E7FEA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8372A31-97FA-4F88-A6A0-FEA688570A81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E894B5B-81B0-4736-872C-9245A856F7FB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B043364-9D3E-4A50-9877-E5E063EC24A7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6717E13-AE9E-4D6E-AEB5-BC77B24FF43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4988DF53-FDCF-4BB3-8510-3BB09407A036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3034E2-B968-4960-A4A7-5C798D8C8CCA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8561E29F-6986-44F2-9948-306B1FC0F77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279269F9-0EF8-4495-87EA-A47827AA97A5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365EBDB-F35B-44C6-94F4-9038DD2D0A5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7A46C21-1667-49C0-9FE1-2CDA40629574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8E34F6E-288A-40F8-957F-AEE6054415A8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1F2E8DF-99EC-450C-AB06-92AD0F89A776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6A6BC26D-1BC9-44BF-B6C4-F6D643A01953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DEFA592-E364-4A3B-90ED-D41CBB17E3EC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AA14355-699A-4BDF-9E1D-4129A204EF45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20883D15-AB62-4935-9F67-11C9F9463355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61A0478-4309-44DD-A331-4311E698818E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59D88A40-579A-4546-83C7-59E885B78F38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6B5CF69-5281-4E8F-81D5-4D634B4177D8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F20CB77-2227-44A7-B1FA-CCEFD5CB6013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E5AC8D0-BDC8-4FDF-83F9-11192929AFA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A683EF3-2F6C-45F7-ABD4-50D1879A5030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7AFC17C-0E9D-4F1B-90CF-0707E3BA584A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70EAFEF-93B2-4C89-83AF-EB745059BB5E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9CD128A-4E73-445B-8C67-33946FD74B58}"/>
              </a:ext>
            </a:extLst>
          </p:cNvPr>
          <p:cNvGrpSpPr/>
          <p:nvPr/>
        </p:nvGrpSpPr>
        <p:grpSpPr>
          <a:xfrm>
            <a:off x="9232217" y="4516070"/>
            <a:ext cx="978114" cy="996905"/>
            <a:chOff x="902841" y="1533868"/>
            <a:chExt cx="1353132" cy="135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378B4708-7BF1-4C75-94D3-4AF58DE05BCD}"/>
                </a:ext>
              </a:extLst>
            </p:cNvPr>
            <p:cNvSpPr/>
            <p:nvPr/>
          </p:nvSpPr>
          <p:spPr>
            <a:xfrm rot="5400000">
              <a:off x="902837" y="1534043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1A443857-2BD7-44F1-9D12-9300D74DBEE8}"/>
                </a:ext>
              </a:extLst>
            </p:cNvPr>
            <p:cNvSpPr/>
            <p:nvPr/>
          </p:nvSpPr>
          <p:spPr>
            <a:xfrm>
              <a:off x="903012" y="2239856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4A268176-3C0D-49DB-AC3B-0F8EA6235879}"/>
                </a:ext>
              </a:extLst>
            </p:cNvPr>
            <p:cNvSpPr/>
            <p:nvPr/>
          </p:nvSpPr>
          <p:spPr>
            <a:xfrm>
              <a:off x="902841" y="1794931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849B5C7-7FDB-4F10-AEBC-D1F01429A749}"/>
                </a:ext>
              </a:extLst>
            </p:cNvPr>
            <p:cNvSpPr/>
            <p:nvPr/>
          </p:nvSpPr>
          <p:spPr>
            <a:xfrm rot="16200000">
              <a:off x="1471186" y="1463146"/>
              <a:ext cx="216611" cy="36166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84287F3-53F1-4C4C-951F-4E6EF4B5342E}"/>
                </a:ext>
              </a:extLst>
            </p:cNvPr>
            <p:cNvSpPr/>
            <p:nvPr/>
          </p:nvSpPr>
          <p:spPr>
            <a:xfrm>
              <a:off x="2037062" y="2239856"/>
              <a:ext cx="216611" cy="3616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203F61C-5CDE-4619-B762-D97BE0F8C11C}"/>
                </a:ext>
              </a:extLst>
            </p:cNvPr>
            <p:cNvSpPr/>
            <p:nvPr/>
          </p:nvSpPr>
          <p:spPr>
            <a:xfrm>
              <a:off x="2036891" y="1794931"/>
              <a:ext cx="216611" cy="3616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DBB26F8-EFD9-4EEF-9DCC-7412F32F3192}"/>
              </a:ext>
            </a:extLst>
          </p:cNvPr>
          <p:cNvGrpSpPr/>
          <p:nvPr/>
        </p:nvGrpSpPr>
        <p:grpSpPr>
          <a:xfrm>
            <a:off x="10736766" y="3899737"/>
            <a:ext cx="981289" cy="997420"/>
            <a:chOff x="7607604" y="4156548"/>
            <a:chExt cx="1352961" cy="135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0538347-F6BE-4EF9-9620-8630DE563222}"/>
                </a:ext>
              </a:extLst>
            </p:cNvPr>
            <p:cNvSpPr/>
            <p:nvPr/>
          </p:nvSpPr>
          <p:spPr>
            <a:xfrm rot="5400000">
              <a:off x="7607429" y="4156723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E8E444A-739C-46D5-AB57-A3F02D13831E}"/>
                </a:ext>
              </a:extLst>
            </p:cNvPr>
            <p:cNvSpPr/>
            <p:nvPr/>
          </p:nvSpPr>
          <p:spPr>
            <a:xfrm rot="16200000">
              <a:off x="8175778" y="4085826"/>
              <a:ext cx="216611" cy="36166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BD61688-6B7E-47E3-A8F4-26426890DB23}"/>
                </a:ext>
              </a:extLst>
            </p:cNvPr>
            <p:cNvSpPr/>
            <p:nvPr/>
          </p:nvSpPr>
          <p:spPr>
            <a:xfrm>
              <a:off x="7607777" y="4862536"/>
              <a:ext cx="216611" cy="3616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356DC55-CAA1-414F-975C-D8586CE87045}"/>
                </a:ext>
              </a:extLst>
            </p:cNvPr>
            <p:cNvSpPr/>
            <p:nvPr/>
          </p:nvSpPr>
          <p:spPr>
            <a:xfrm>
              <a:off x="7607606" y="4417611"/>
              <a:ext cx="216611" cy="36166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B32FE94-82BB-47CB-B80C-38E1A657C184}"/>
              </a:ext>
            </a:extLst>
          </p:cNvPr>
          <p:cNvGrpSpPr/>
          <p:nvPr/>
        </p:nvGrpSpPr>
        <p:grpSpPr>
          <a:xfrm>
            <a:off x="6835912" y="2484644"/>
            <a:ext cx="972609" cy="2993709"/>
            <a:chOff x="6835912" y="2484644"/>
            <a:chExt cx="972609" cy="2993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4F05658-991D-4C00-BC4A-4B05590AC390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AE19FE9-0F36-4755-8B4D-DCCEA94D4C27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515A94B8-2907-46E8-B7DC-379B9A23910A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4CDC1771-9E87-40FE-8AD0-2101503FBD3C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E370B002-77C7-492E-B7CF-7BF42ACCE9A2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3822B91E-F33C-42F4-8F4C-F52DE24F4B69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84E5394-0E21-4D9E-8DED-9582B908C695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9BFB075E-B7FB-4134-A978-289FD8D174EC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8727576-7B22-4023-AC57-297B63EE45DB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A2DC9D9-B5B2-4E93-9B87-544D6036FBB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CDBAE23E-256A-4BDF-B59C-EE616DEA390C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3B09F6C1-5188-4346-AC98-FCC17A597967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A098652B-1F63-456B-9BD9-EBB5EF986CF7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BC8214A-9456-487D-A969-997321B943FF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2B915AA-FD91-4B32-AF52-CE7B95BA9A3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6ACA57E-7404-461E-943A-4D69600B4F1A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4682925-F275-4A97-B607-1E32E6F7F4C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9DD64E70-929F-49C5-93CE-E45E85FFF620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96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5BAD9345-EB37-4012-8420-1C6F538E4AE2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3FBA2D-C7AB-49FB-8D00-D4E22F67ADF6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19A714E-C655-44E7-BA0F-DF8084C0788C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9D2E94F4-F6BB-4A3A-8A9D-1AF5835D7331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40BD35-582B-4FB0-9603-F88DEC8F8396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4B297D58-B894-40B1-8026-307A0C219DA1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25BC29-DEBE-4F4C-91B6-0DCDBC0DB241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DB728BE-B169-4A65-901C-30DF0B88A309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649E3E-5C58-4A3E-835A-0BD1C738E65F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0EC192C-C3A5-42DF-AF11-05158BB21675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4088E6D-3159-4BC6-B04A-2E81E5C1674F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6123C43-603B-4ACA-A4A6-805FD021D9C2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A3A5FA9-2E17-4998-924D-EDE9C80214C5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4834B7BE-8499-4902-8EC2-125CF270C67E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A42270D4-2BD0-4E93-8681-C9B2B85A3836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EB29758C-3950-4F2D-B60D-A51728A5E2B5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F347B39-6589-478F-82E7-DC397AC11AB5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D8FDEF3-60D9-4752-AE7A-7A1717948E4E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E635139-7786-4624-860E-329F232477E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EF37AF4-ADBF-4CD0-BC49-BE7CCD24063A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E36C0191-EDD5-4C34-9893-003C71387E5F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6B4A285-52E6-4533-BA0A-784C5A3864B9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44F7A77-CADB-4AED-A50E-04CCCFD88A6B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2E187C5-671F-4940-B1B7-EEBC47CAFC73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3E4DD21-D430-46A0-A391-E9DB2E30EB93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3A59B7C-A6DF-430A-8FB0-AA539F676281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F7C3F65-C198-46EF-B3DE-528BCC27B694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BF7E792-53A3-44E4-A483-C41D4B95938B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087B330-EED3-4E6D-9918-4FB10B7F033C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5D682302-05EA-4B75-AF9E-6AD6FA2AC61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B356B176-6D58-4740-B7A3-C3870E9D9BC0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649C731-6BD6-4057-8D2F-703DD5B1FE92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356556D3-8983-4871-9953-2FEC63059DAD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D1A2BB6-0FDA-4E78-AA59-7A68D0937CA1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9A27D08-D577-43F1-A262-DA17536A3140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0B48E2D-F855-43DC-8019-A2994372DBD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04FBA63-A6C4-4187-8867-743B09C1712B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EF81A56-623F-441D-BEDF-5F9194D3FEAA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DEC9469-10F9-42C6-8EF3-C4283DB09A45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642C9E5-BA87-476C-A636-7F106AE9D6B6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443E46C-D371-4A94-A85B-D4896103AA8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C06A7A5C-4E77-4CE0-AFF6-627AB2750F71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27E3EE8-1DE0-4E35-AB81-41E55A9846DF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C502DC9-C11B-41BA-AECA-5F579D155ED6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3FF217A-5DFF-4E88-B97D-6FEB0FBC6BDC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507C2DB-E442-4BA9-AD5D-344111756D47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5EFC77F-8BF1-4BF5-A36A-59DFE645229F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7DD66AD-2CAB-4624-A6F7-CC58B8B09632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0FCE95-78BA-444F-A9DC-265443AEE31D}"/>
              </a:ext>
            </a:extLst>
          </p:cNvPr>
          <p:cNvGrpSpPr/>
          <p:nvPr/>
        </p:nvGrpSpPr>
        <p:grpSpPr>
          <a:xfrm>
            <a:off x="9232217" y="4515588"/>
            <a:ext cx="1957147" cy="997420"/>
            <a:chOff x="7805749" y="4481372"/>
            <a:chExt cx="1957147" cy="9974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9963F23B-259A-4C1F-A5BF-AF9FAE0B0966}"/>
                </a:ext>
              </a:extLst>
            </p:cNvPr>
            <p:cNvGrpSpPr/>
            <p:nvPr/>
          </p:nvGrpSpPr>
          <p:grpSpPr>
            <a:xfrm>
              <a:off x="7805749" y="4481854"/>
              <a:ext cx="978114" cy="996905"/>
              <a:chOff x="902841" y="1533868"/>
              <a:chExt cx="1353132" cy="1353312"/>
            </a:xfrm>
            <a:effectLst/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163C090-E750-4DF4-9C45-175DE5853978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30C0916-DA33-4457-AB22-A80D42AF5EEE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549EBBA-BD9B-4BB7-9B9B-0FAF446E8762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E3FD6A1-607C-4C12-85C2-878BBD05D14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0E70D689-1DB1-4A73-A5A4-B589EB0010A9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83D6947B-C10D-4C49-9CBB-44788022A8F2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9FBC7B2-E20D-4ADE-8D4A-F970B04F3A30}"/>
                </a:ext>
              </a:extLst>
            </p:cNvPr>
            <p:cNvGrpSpPr/>
            <p:nvPr/>
          </p:nvGrpSpPr>
          <p:grpSpPr>
            <a:xfrm>
              <a:off x="8781607" y="4481372"/>
              <a:ext cx="981289" cy="997420"/>
              <a:chOff x="7607604" y="4156548"/>
              <a:chExt cx="1352961" cy="1353312"/>
            </a:xfrm>
            <a:effectLst/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C4D1C4-F3E4-45CA-B41B-42B44D155D4D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74B78A-C0B4-4F64-8D89-6A7314108815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00D94FE-9AF0-4E61-8A62-C6DC8B599BDC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A0E6D730-7AE8-4C99-96ED-D8843A81A2E2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89C386-8841-4937-8FA2-5A007CEE1F37}"/>
              </a:ext>
            </a:extLst>
          </p:cNvPr>
          <p:cNvGrpSpPr/>
          <p:nvPr/>
        </p:nvGrpSpPr>
        <p:grpSpPr>
          <a:xfrm>
            <a:off x="6835912" y="2484644"/>
            <a:ext cx="972609" cy="2993709"/>
            <a:chOff x="6835912" y="2484644"/>
            <a:chExt cx="972609" cy="2993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CF24B4C8-A822-4D04-941F-99F79A18BD1E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F64B124D-7AC0-4B54-8A2F-4109EDD2663E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20E1762-7696-4B83-A17D-3C5AAD61F681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2E805FD-9FA9-4C97-9228-F80ADEECE26E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03A9008-41F2-4496-A2F8-B35E187ACFEF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7F6E2EE-D51A-46BB-ADF2-13B3E05C991C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5F235A8-FA60-4AA1-9FC7-5B2E7CAECCAF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7E67763-51DE-4B7C-8D14-BA4AEBFEF01F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EAD48EA-82DA-44A6-B5EF-037C100EA14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C914677C-5D00-4B78-A05D-3BCB80CCBDF2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D628F3D-4878-4EAD-B4F9-97BD8C2E7C82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D41A650-48A2-4D34-80E7-EAC42C388BEC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4E2B4AA-21A8-44B0-BCF0-221C9DF80939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9D332316-3FF5-4C85-BAC7-3A6FD94BB9B8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F706852-E3A2-431D-A69C-1710455C36BD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FDC080A-7852-4A19-B4C8-AAF15D35909A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CAB1146-DF87-4602-97B6-06DD6A236B07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3CDAA16-6351-413D-9DEC-F3A443621CFF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24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Box 517">
            <a:extLst>
              <a:ext uri="{FF2B5EF4-FFF2-40B4-BE49-F238E27FC236}">
                <a16:creationId xmlns:a16="http://schemas.microsoft.com/office/drawing/2014/main" id="{CA9EFA7A-8259-4952-8F2F-3F096DEDFF90}"/>
              </a:ext>
            </a:extLst>
          </p:cNvPr>
          <p:cNvSpPr txBox="1"/>
          <p:nvPr/>
        </p:nvSpPr>
        <p:spPr>
          <a:xfrm>
            <a:off x="6096000" y="2672471"/>
            <a:ext cx="5124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A9930"/>
                </a:solidFill>
              </a:rPr>
              <a:t>System monomers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autonomously come together to form complex structures.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2F62E9-9CA5-462A-8D72-0E9C0618B1F4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8BE1DA-0ABC-47F9-A82C-FADF7B72D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69" y="1392963"/>
            <a:ext cx="5900385" cy="45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96F6793A-D873-45A6-8EF1-6F6E2EF4827B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B85BE7F-C416-462C-805F-1945C78690BE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9F3481-B02F-42F3-A3D9-EF26862864B4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84608D61-8832-417A-8D5D-B58807E22528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1252FAE-DDF6-4D2F-8CA1-2EC4E32F282D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33F1B602-7F54-4B14-9EB7-2B66D48A4C0E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4D02B55-E073-46D2-953D-F4E36BB602D0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5EBD04-1157-4F5B-A7AF-4A7D00CC6DFB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00C087-73B4-4299-86A7-68551E52C611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2ABA994-E58E-4675-8941-85280853F334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2C5F8C-5BE4-43BA-988A-6F3A64F57E06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0C553F1-46D9-49AA-AE26-C90DBE706ECD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9C95A7-BAF6-4812-B927-751579E235BF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AA307C0-1B06-482C-B728-7A8162EDDB33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690552E-B3FB-4306-9746-D554E8ECC191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D441D31-5A72-4B6A-A7CC-3475484221FF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5EE5CCA-9594-4310-B889-17A76F5406BD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50DCFD5-C7BD-404D-B27C-2A2FCC8F1A7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0E657F0-02D7-4AE1-8ADB-5DF57CDF8E93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DA959EC-F1E2-4F12-8B92-B15DB87144C6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3A14677A-4FD2-46B2-93BC-935B549C79E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0472FEA-9B5D-4D2E-9339-A8AE4CC133EE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B7A2786-329C-4F23-BFF6-9898B078C287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1A63E70-EBB4-431B-8DA6-D0ABD89DD49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785AAD5F-77C1-4B09-85E5-441C0BC2FFC4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6DCDF9C-F988-464F-BB27-44E8B9BF5A8E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A8AC05D-158D-43F3-A366-AF0F083B587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3EAACCD-61BD-47AE-8A24-E615EE2AD5A0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3908402-1749-43B1-849A-D47E219EBFE9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C776BD9-8978-4AD1-A1DD-A23063D383E1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474663C-D528-4C15-9253-96E61A4806A7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56A7BE8-E943-4674-AED9-3D8D932D2846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4440ABC-CCEA-48A0-A2BD-534C1AC4C4FA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2A9BA1B-2B79-4268-840C-0DD75C169089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5BD741C-DD47-41D2-8847-37EE6AF26AC2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0A69132-7EA0-4D89-B7C4-7E90A468FD6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D46B745-C4F9-4AAC-A91C-E757156A3D78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7F2900D-B976-441A-AAE8-0E476A399080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0B09886F-7787-4741-A08C-6CB10B5542B1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7A96CDF-5A3E-42CA-92F5-A18A6ACB06ED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056F3A1-535C-4D63-A883-70EC9F348FFD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812057E-0CFF-414A-A67C-21F8F6ABDA88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9507143-E531-44F9-83AA-79DC66AC60C1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B7D8172-C841-414D-AEE5-51ECBD684C4F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54824CF-2B93-4615-80DF-9FA76759D13B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E8E028F-394F-41D2-AD01-475A5F9D7103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936150A-E711-49BD-966E-BEEE6CA5DEFF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F220F5B-6B5D-4E23-8CA3-1945E0641D57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001D101-47C6-4396-96EF-0FEA5067C2DE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6835912" y="2484644"/>
            <a:chExt cx="2926984" cy="2994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D818523-08AC-4388-9BA2-B6B10FDF0B05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71812C4-97E8-40B0-89B9-70470F786E01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94F4ED56-AC7D-43E9-A152-C0993117A9B9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E64C7996-4C0E-4256-842E-7AD58C55F859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91FCA06A-E84C-4572-8546-8D600A7433B4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452E70B-2F35-4AFB-9A33-7CB1E3469DC0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601823F-B2A7-4F8A-BDD2-0F2D1A97E2EC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7D2076E8-6AA1-48CB-B181-0C4CB7EC6B79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1300F66-3BFB-42EB-B540-69CDFED6F671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4B81D87-9A59-4F9F-A1F9-1913E37585B6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0330496-430F-438E-A352-E08DBD99CF9D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EAC31D15-F3C2-41F6-8DD1-C5C6B5436EF7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B677BCE-B9B3-48A3-AA59-126151BA6001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0D0731F3-31B7-4AB4-8254-8999634F2F4A}"/>
                </a:ext>
              </a:extLst>
            </p:cNvPr>
            <p:cNvGrpSpPr/>
            <p:nvPr/>
          </p:nvGrpSpPr>
          <p:grpSpPr>
            <a:xfrm>
              <a:off x="7805749" y="4481854"/>
              <a:ext cx="978114" cy="996905"/>
              <a:chOff x="902841" y="1533868"/>
              <a:chExt cx="1353132" cy="1353312"/>
            </a:xfrm>
            <a:effectLst/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304391D-B1E5-45E7-B5D8-4BECD05BBCDB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1C6922B-6109-483C-8C71-92E4A55A595A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1BD32352-C927-450C-BB7A-4C5FE5C22B0B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0A707046-4B00-4A94-B080-0D40C0B1E56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1C1F4C1-FD8B-43B9-9B6D-DF7D02DAEA47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78107DF-E3D5-4A64-A076-31F5149655B4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766285A-AD4D-4D07-B75A-128D9715637C}"/>
                </a:ext>
              </a:extLst>
            </p:cNvPr>
            <p:cNvGrpSpPr/>
            <p:nvPr/>
          </p:nvGrpSpPr>
          <p:grpSpPr>
            <a:xfrm>
              <a:off x="8781607" y="4481372"/>
              <a:ext cx="981289" cy="997420"/>
              <a:chOff x="7607604" y="4156548"/>
              <a:chExt cx="1352961" cy="1353312"/>
            </a:xfrm>
            <a:effectLst/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0D8717BD-6C91-43BB-A8D9-0AA3796BEF0C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F5A18046-0FF6-4085-A894-02548D7191C8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05536F5-5938-43F0-8761-B69FE0E23B81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16F13922-2C8B-488C-8EB0-E00CA0BBB511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DA5F01A-73CD-4008-81C9-9280E963A8A4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555725E-8BEB-43DB-A861-91B47FDBF670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D739280-53CB-4CBF-B5B9-2C781A0E42D5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F167F34-23EC-4884-8A03-FF043623AAAE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765C89D6-560E-406A-A226-8044817FECCD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151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9A20CEA8-9A6B-4280-9C58-6B558B16264B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08F1F4-08F1-490E-A4C7-CDB879306767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C808F7C-760A-4A26-9A8C-A617F2EC3715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D1466E0-D343-4B46-B385-C0FBE20D6A52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020D651-A732-4E7A-8155-37F054949B0D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EB8D54A4-7649-42C6-952E-EC119C429C5B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620AEB5-6C20-4137-871C-2D0904E65D94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025E781-C360-4F98-9BC7-DCD3539E1057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5D9C69-2453-4FC1-A5BA-11971C5B9836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8A17BB-5E44-49E7-994C-5E7EF25B1F8E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4549C3D-8DF8-4E13-8C53-C162B7C93B2D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4CCAF7A-AA59-4C9F-81F2-F9B0F5BB3108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ACF871E-0F06-43C1-9622-6701BC385F5B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0B87D71-F5F1-4F61-B4DD-C2582F85053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B0F5A38-DA77-4E25-8C4B-0411C7AF711F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B77BFB5-30B9-460F-90CC-E358DF01DCE5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17B91AB1-7D8A-4415-A7E5-2279492A55C1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FCA6D85-A7A1-4F54-8404-25AB0785D8A1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BAEE641-DACA-4684-95C8-DC4AF641DF5A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594A76E-3A3D-4D5C-BF0A-1E1864A34B15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76E9C40D-6F12-4B06-A2D8-7367001FD0E8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83F9E11-9B6C-4280-B44A-C7810742101B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3241ECD0-4CE1-401D-9290-7BA1043644E7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433C44A-9F39-426A-9021-1E829583F62B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9E4DDC7-CE5A-4F94-AFF2-987CF1D4292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995FB7B-BBE3-48DD-928E-95C5ECEE4094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18A6F54-A471-4966-A099-7F41B5A1DD62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0E88100-B65A-40D4-BA20-7A3201FBAF50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23A2BD6-DBF2-4EEA-AA3A-B584D50B6A37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08D77E9C-35BE-4B7A-B65D-34239D9C020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0F8316C-7293-4348-975E-0AF4CEE62945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6AF27B9-A2C8-49CA-8F9A-5CE3EDC481C9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0C252F8-2061-4F0F-8DBE-925ACC8C2A84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BA8725C-7CA1-4B05-887D-EF5C09600D3B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1AD9691-7F5B-49A9-94CF-2379AAE9FDE8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9A7FCFA-D851-4D83-9A49-0817664992F6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4017DB4-6FB0-4F19-A626-D5B403FD774A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3671ACE-74CA-4558-A549-B68FB0499F8E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877E6E-E6ED-4601-9AD7-B6FF08E9361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7FEF8D7-FDEB-4118-B837-C18BAE7F8BEE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B925231E-220A-4713-92CC-27C48FEA712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F8D3A0E-83A1-4F5F-9617-C277F6759CEE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62071E4-DF5A-4FB2-872F-8576417FA26D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D584D51-BEE6-45A5-A5DF-D3F1921EA066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B86114C-43F0-49C2-B195-14C515C124B3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CCD3996-479D-49CF-84AB-B41BB009BE1F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BE8C99C-72DD-4401-98CF-1AC2A919DC69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71E6FAD-38A0-4443-B083-8EAACBCD506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24D9C9-CA76-402D-A76E-848549BA327E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6835912" y="2484644"/>
            <a:chExt cx="2926984" cy="2994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A7419DB7-93F9-4E15-9B92-BC406A1EAFB3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3ECB471-802D-43C5-81E0-FE53BADEF9B8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4884EBC8-AC27-4A62-9954-535A431113A5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74DE96C7-1C93-402E-81A3-CBC7E4670C61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F151505-8CC5-4FC4-BFF7-193E548E8A63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9A5BBA6-A551-4781-9BFA-17B499AD13A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5F522857-E6E7-4D81-B7CE-D8969A265F4B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AFC3BF5-8433-4099-9C07-1B72C507320C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11996FEE-5D9B-499D-8559-DC863A32CBDA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873946C-4026-48C0-8688-EA82492F419F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7740F7F6-E7CC-430A-A11A-EC8BEA499D77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A5AB43D-5751-4DAA-8728-3DA541BBBB03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4A80CC7-A448-440A-B1B1-65B84C8433FA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58213FB-EC2F-447C-A77D-C8F9FE8834DC}"/>
                </a:ext>
              </a:extLst>
            </p:cNvPr>
            <p:cNvGrpSpPr/>
            <p:nvPr/>
          </p:nvGrpSpPr>
          <p:grpSpPr>
            <a:xfrm>
              <a:off x="7804920" y="3488463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67D94281-D9CE-418B-9F81-496EDDB233B4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2210522-A71B-4015-9EE6-DE8EBF274F65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6E49CA5B-6173-4C27-8462-CB304B65F58B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7D0B51A-2E3F-4671-BD7C-7A2FD0EBA236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6C8473C-027C-48EA-B535-679D429F24C7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AB3A047-8B70-4335-9576-0AEAB34FE43F}"/>
                </a:ext>
              </a:extLst>
            </p:cNvPr>
            <p:cNvGrpSpPr/>
            <p:nvPr/>
          </p:nvGrpSpPr>
          <p:grpSpPr>
            <a:xfrm>
              <a:off x="7805749" y="4481854"/>
              <a:ext cx="978114" cy="996905"/>
              <a:chOff x="902841" y="1533868"/>
              <a:chExt cx="1353132" cy="1353312"/>
            </a:xfrm>
            <a:effectLst/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7DE0379E-58D3-4226-9B05-780487473E17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B9D8733-E733-4469-B11C-1367680203F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8B8309E-896D-468E-B926-77A5E0CF9FE8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9AB2393A-02CE-4CB0-92E1-A88425F1BCBA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F6573B4-05C5-41E5-8E68-1934D5D53E08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7A2E0B4-5221-4A0F-88A6-32EF68E47893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64944D9-5AEB-49BB-9F37-E454BE4CB44D}"/>
                </a:ext>
              </a:extLst>
            </p:cNvPr>
            <p:cNvGrpSpPr/>
            <p:nvPr/>
          </p:nvGrpSpPr>
          <p:grpSpPr>
            <a:xfrm>
              <a:off x="8781607" y="4481372"/>
              <a:ext cx="981289" cy="997420"/>
              <a:chOff x="7607604" y="4156548"/>
              <a:chExt cx="1352961" cy="1353312"/>
            </a:xfrm>
            <a:effectLst/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E31D714-FEB6-4673-8FC7-02087B013AB0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D8F34C28-6341-4222-B218-0983637624EB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A121907-E9A7-4016-932D-6525F1A7C8D1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EBB2B26-9118-40CE-A06A-09930B929F9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3D5F117-6478-4D8C-9258-8F67239469FC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15D811E-8E35-41CE-B3FB-C85CB326AA93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3140D3FB-2C14-426B-8AD4-EB9398B24E5D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8FD7611-CEB7-429D-ACE9-367A267298DB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C6F5C018-5EE4-4545-B42D-EB9A851E5E78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4003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846B797B-64A9-40D6-BE0D-ED2AF39C9989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53706DB-270D-4F5B-B91D-593B5F4C1D01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AF09097-0DDF-438C-A8D6-D4D4C56DF07D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C2B47AFE-BB91-41E2-A717-2BE0626789B5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AA1060B-7733-49AF-88A0-60514EA7ED0D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D448529-6B9C-4626-B0E4-C784EFD1D0EF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992ECF-0A39-4AA6-92CA-58CCA3123924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E507A2-8C06-4B05-87C9-E5FD4EA3F593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11B826F-DDAC-4005-B93C-1BA0217E242E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CBDB2917-2868-453C-A1FB-038BE167A0C0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A6FA5F9-22A8-44A0-B387-8B75BCCB3FF9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F52E9DD-FC7C-4462-804D-3DB021E70D9B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F7AC4F7-F1FA-447F-ADA1-1CBB26A04ECA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98B6133-39CB-4A41-9A57-4FA36516F407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C0A2B3E0-0FAD-4519-9DF7-9AFFB7A02327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ACF9191-2050-44CC-A752-BB93E4379C1F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FC5DC9A-C852-42DD-B943-21AB998FE203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F37DD466-DD80-4A82-A47E-287B825B36E4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FECBB32-8E24-4D4A-BFBE-54B858097C7D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BF468AA-DB3A-425C-A692-2052117A9F82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77341BD-6129-4B8F-B3E8-EED95A13B681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AF4F5F10-E570-4E73-B3B0-0F938F4E0140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D1D0705-0B0B-4FA4-BA81-F278EDF3713B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2D6AAE7-2566-4517-B0F6-6FC768D2288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AE4D1AA-8CD7-48F5-B17E-8C88B43695A5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765B83E-84F5-4944-BF50-555978CC3C29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538A9D3-E8B9-4BD7-844B-FA7C80B289F2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9B92F13-804A-4FA0-AEC5-EE7A676ECD5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02CA611-4688-4CAB-907B-1D4F6AA0531F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4E2702C-414A-4F1D-B889-0FEC3057E25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D610BC3-5EBB-4E8F-BE74-7F64B3758983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BC233243-F3BA-41EB-9149-035A8E851895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8586914-D575-407C-9039-4A4F3C50F0F6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4EE8B37-5E78-4CCA-8C31-38CA161B14CA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6AF9965-89A1-46C5-89E9-2B7F71C2293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D5C074-B105-4A51-BE84-AFD33DE96E3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B837DD-0A74-48C6-B7B0-332A0E26F24B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2F36B94-FA60-401F-BCB2-8CFE48F4EFA6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A3CBC7FF-542E-4025-98E6-F5C8CBAD6806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C9FF7C4-1D8F-4B78-87B6-B66BE2EE4B20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A6AEBD8-2E24-4E0D-9CE9-41F4E815ED9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7FA8244-0902-4854-B846-2AEA0E49B1D2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C90BA8C5-4C54-4622-B124-CCB78BE997F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9561229-6416-4AC8-BF20-6A4AE7A5749E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861D7D4E-E443-4FC3-A0FD-C11F3B9A6DB6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C02DC12-6ED6-4214-8569-A31AE6F83BB2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92FA9DD-7FC6-481F-9CD1-94F7DC5D905F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7F19AF2-EBB4-49DD-8C63-71625262AF4D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EB2DB8-B21A-4A32-ABF1-7F828083DD29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6835912" y="2484644"/>
            <a:chExt cx="2926984" cy="2994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21C1326-62C9-4496-8AE8-084C5A17F060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7474E978-BC67-409F-9103-A6A919C808CC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70F4AC60-22DD-4AD0-8929-CC4EEA8EF25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C6E5A060-CDE8-4255-8477-126D601C0A3B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25524221-ACC2-4CE1-A5E1-9A6BADA0E291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4E0DDE20-45D5-49EC-BBFA-B42D936E88A5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423FB89-77FB-4DDE-949E-113EE6D7A29C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BD254CB-6A6D-4A35-8320-0A70068C7437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31DB29AC-B05B-4392-8B28-3C94A965B04A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0510FF39-5144-4DB5-91A9-449E348DE5F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C1BC30C5-B0E5-476C-B394-A1C3186B3058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7574A58E-EFED-4244-B36C-C1BA1549E4D4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18A01CED-3AC5-4F27-8563-6FC75427EEED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E7E4271-01DE-4AEE-8683-69BFEE3A0101}"/>
                </a:ext>
              </a:extLst>
            </p:cNvPr>
            <p:cNvGrpSpPr/>
            <p:nvPr/>
          </p:nvGrpSpPr>
          <p:grpSpPr>
            <a:xfrm>
              <a:off x="7804920" y="3488463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1AC85683-9EE7-47FB-AAC8-FBC318D1657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3BD71775-5787-43A8-9380-3D725496FF1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52882F52-51FA-46F9-B0C5-A8740312FFE7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964BDA05-30B3-4A09-B792-443361756FE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7ECA41E-FB58-4B5F-A600-028C84607F2C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CA1E40F-1E3D-414F-9B5E-A63480832DA3}"/>
                </a:ext>
              </a:extLst>
            </p:cNvPr>
            <p:cNvGrpSpPr/>
            <p:nvPr/>
          </p:nvGrpSpPr>
          <p:grpSpPr>
            <a:xfrm>
              <a:off x="7805749" y="4481854"/>
              <a:ext cx="978114" cy="996905"/>
              <a:chOff x="902841" y="1533868"/>
              <a:chExt cx="1353132" cy="1353312"/>
            </a:xfrm>
            <a:effectLst/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A99E18FD-F9BA-41D7-8A36-85937D55B176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F0A78AA-C7FA-4C66-BAC5-83298561A21C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59AD3211-06EF-4EE6-AF0C-82688F04D1A8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35E2787-C578-4B12-91F0-EA9DF26C449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6AE564C-50C9-4366-ADE9-C766AAFF4673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D9C75418-DCC9-4E3D-B7FA-D2BD7BAD0989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1A299CF-6775-4312-AFAA-A59A4CB78292}"/>
                </a:ext>
              </a:extLst>
            </p:cNvPr>
            <p:cNvGrpSpPr/>
            <p:nvPr/>
          </p:nvGrpSpPr>
          <p:grpSpPr>
            <a:xfrm>
              <a:off x="8781607" y="4481372"/>
              <a:ext cx="981289" cy="997420"/>
              <a:chOff x="7607604" y="4156548"/>
              <a:chExt cx="1352961" cy="1353312"/>
            </a:xfrm>
            <a:effectLst/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67A2D017-815B-4EC9-A8C2-335AF68F8647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D0921E9-4E6F-413E-8E76-C8F193C146DF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0AB1A96D-B290-4DBB-899C-53010F35906C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2C1E08E-9688-453C-8750-6469A3EF8AD1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41E6EDB7-A53E-4697-BCD5-F62ADF682D61}"/>
                </a:ext>
              </a:extLst>
            </p:cNvPr>
            <p:cNvGrpSpPr/>
            <p:nvPr/>
          </p:nvGrpSpPr>
          <p:grpSpPr>
            <a:xfrm>
              <a:off x="8782952" y="3485094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747D6B3C-9A98-4DB8-A914-E7F13B74C50D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131A1BE0-90F4-470F-901A-719F312990DC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69CD98AD-BA51-4253-BE66-179E02C8C57E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F6ADDC58-0152-4D1E-8D03-3EAE8FFCAE1E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B10E318-1A9F-4F71-BC01-85976E9F3FF8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1DE9AE61-F5DE-4897-A723-0FCE5D008635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2AC7471-A283-4EA3-B3D0-943F6E89024F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1FEA1C10-A6C9-4819-9552-EBD645C79DFE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4553E199-3F15-4C48-8C99-3B0324901B73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6D3325B2-5D05-427B-8667-CD57B255D14A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65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C6B9EAD7-7DA4-48B8-9F65-BC52BBA9805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A946CB4-C135-4699-B2BF-245F6FF0D401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34BCB08-C622-4873-838D-791C48B4F002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E15C7F31-7C13-4AED-8829-F702EBA4911D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957C723-FE58-4219-B3B2-A7E31398D55B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46409802-8BB3-4ABA-B3BE-EA6EFCA438BD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970A389-EE90-40D1-83EC-1A94BAB406A2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D13C035-D1A8-4035-8D1D-2B35E94E2127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FFB1D07-3378-4977-AB20-77AB272049D4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96E51805-C73B-4AB1-9AA5-254E1B8A5168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0BB434C-087A-4680-BE12-721710E2B7DB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54CC177-87BA-4099-A3FD-0324250E14F7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8FFDCD2-416E-4246-A5F3-2FF94E3C895E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457A147-27E7-4DBA-B091-56B7B281FB62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737549A-5389-45A9-97E6-B0EF91A6A8A9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DCEFF42-7CC4-4756-A0AF-666F86C269EB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3489BF2-22F1-49CD-BA7D-D89227A8A838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D3CBA9F-CE2E-4A81-B792-F160CC02F286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0E11136-6CF9-493E-9889-B3EE884C552C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718D46D-144D-4EBC-B65E-F6A460AAD458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713B1C81-05A6-4D26-9C64-A66FB52C418E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46AFCC5-C93C-4C03-99C2-71DF544900E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312D58CA-8C9F-4667-9066-1C4D028977C9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7BF682E-6066-43C9-807D-C9996F100F4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68EB2B15-3DA7-4CE1-8DC5-0004F9678532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6DC7BC0-B8CB-40CC-BF48-96FAE4D37036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BDE3A4B-CFB7-4492-A530-846E9779B52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50419A1-8F2A-4A5D-A4D1-2FDA07A88A09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64B1D3E-6795-4405-B14E-0A278D042986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C3F7193B-B4EB-41B8-9ADC-7DBAAB0656E2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8864E8C-6139-428D-ABCE-E2D854EB3B21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4435B2E-22AB-4AEB-9167-D8570B59AC80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54C6E90-D505-41A8-8C52-40D8812297C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27AF7DB-9D15-498B-A428-DE68D4100C51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1570783-B54E-4C37-BD79-F510A2E0FD63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12D8AE5-11E1-4FD0-8925-AEDBF7464528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756D96D-50AF-4EC4-A782-A2CD060ADDB8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3B9445F-486A-43DD-B2F9-B0DE0E179319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B1622B12-53C7-42B4-B65A-BC3B9F6D20B1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A8930CA-6B11-460E-A11B-BC64A994B845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29EF180-5F5F-45AA-9D0D-CD6C20D87BF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79C4934-B7E6-4E81-9E5E-6C5522E68F24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49CFD76-4B86-4116-A284-3A8EBA01790B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BC027F8-4779-4F90-B351-3D522669E138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5FA720C-A4F3-4028-BACE-8D4E732297A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2D46D5C-2186-41D1-ADFE-73BB5D90665E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85C5595-AF90-468F-8653-F8E59F9CCBF3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BF4D142-9929-4436-9BBD-32E76C068916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04BD47-A442-4A6F-BAD5-4CB1117EBE8C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6835912" y="2484644"/>
            <a:chExt cx="2926984" cy="2994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D7B7624-62CD-4DDE-AD2F-E20EA9FE7F7E}"/>
                </a:ext>
              </a:extLst>
            </p:cNvPr>
            <p:cNvGrpSpPr/>
            <p:nvPr/>
          </p:nvGrpSpPr>
          <p:grpSpPr>
            <a:xfrm>
              <a:off x="6835912" y="3486167"/>
              <a:ext cx="972362" cy="996093"/>
              <a:chOff x="2274846" y="1095709"/>
              <a:chExt cx="1352962" cy="1355911"/>
            </a:xfrm>
            <a:effectLst/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8E3AD6D6-D530-470C-9306-0683A12C634D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C559F1B-E3B7-4F21-9A2A-9F6CCAF1BFBA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926074D5-EF6C-49D0-BD57-D7F855D20475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6044DE3-6269-4EE8-AF0B-C78EF1D83CF8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C1AE579-A58B-468B-B82A-A4BACD6158AA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F363678-0FE4-41E4-B6B5-94F9FBDE1158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49291417-5E55-46E3-B4EF-85FA018BE956}"/>
                </a:ext>
              </a:extLst>
            </p:cNvPr>
            <p:cNvGrpSpPr/>
            <p:nvPr/>
          </p:nvGrpSpPr>
          <p:grpSpPr>
            <a:xfrm>
              <a:off x="6836035" y="4482260"/>
              <a:ext cx="972486" cy="996093"/>
              <a:chOff x="9356965" y="2466176"/>
              <a:chExt cx="1353133" cy="1353312"/>
            </a:xfrm>
            <a:effectLst/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8093D57-9277-4452-8657-CC7BE2B11503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2077871-954E-4361-8921-0EBFFE10B14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A3CA7809-AA78-4F16-B9AB-CFB7B553D138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F5B7680D-B804-4C74-852D-28E0DA2BDA0B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B42C3436-D6AE-4630-9409-52F1EF69967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CE4A4BC-D8F3-407F-A745-ACAD48D9D263}"/>
                </a:ext>
              </a:extLst>
            </p:cNvPr>
            <p:cNvGrpSpPr/>
            <p:nvPr/>
          </p:nvGrpSpPr>
          <p:grpSpPr>
            <a:xfrm>
              <a:off x="7804920" y="3488463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670FE14-A736-480E-9D80-A75B545A0365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44F6793F-0747-4E2D-8621-DE8E474EA4D5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902F8A2-2F85-4870-ABEE-BD314311D706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87DFBC3-4ACF-4901-A509-7406CFACDD7C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8B5ACAD2-072A-409B-B9E1-3A60380DD1E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8ACC083-19B7-40C6-A5D5-6D6A85E370E8}"/>
                </a:ext>
              </a:extLst>
            </p:cNvPr>
            <p:cNvGrpSpPr/>
            <p:nvPr/>
          </p:nvGrpSpPr>
          <p:grpSpPr>
            <a:xfrm>
              <a:off x="7805749" y="4481854"/>
              <a:ext cx="978114" cy="996905"/>
              <a:chOff x="902841" y="1533868"/>
              <a:chExt cx="1353132" cy="1353312"/>
            </a:xfrm>
            <a:effectLst/>
          </p:grpSpPr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B7B137E9-9629-4E48-B2D8-25409569D66B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C878297-19B1-4CA9-9916-4730DB2BC990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11EFFDA-1323-41CB-849F-C994364414B8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AC7BF52-DA6D-4063-B496-39CF63F6F2C3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E4BD685-1DE1-4166-A4E9-BA75D283CFC4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F4629FFD-1920-42D5-84EE-2586D764F07B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7F1395AA-002C-4B3D-B828-6DD021441DD0}"/>
                </a:ext>
              </a:extLst>
            </p:cNvPr>
            <p:cNvGrpSpPr/>
            <p:nvPr/>
          </p:nvGrpSpPr>
          <p:grpSpPr>
            <a:xfrm>
              <a:off x="8781607" y="4481372"/>
              <a:ext cx="981289" cy="997420"/>
              <a:chOff x="7607604" y="4156548"/>
              <a:chExt cx="1352961" cy="1353312"/>
            </a:xfrm>
            <a:effectLst/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174AFBFF-E54F-44C5-832F-31D270FFCE8C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5916218-1369-4DAD-9D14-B5E88AE75622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CE81C4B-713E-4FDF-AFEA-8FDB583D1FD2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13B33669-2D88-412B-974B-3756648F902A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6AC8F4E6-9293-42A5-9682-AF2A5E079D33}"/>
                </a:ext>
              </a:extLst>
            </p:cNvPr>
            <p:cNvGrpSpPr/>
            <p:nvPr/>
          </p:nvGrpSpPr>
          <p:grpSpPr>
            <a:xfrm>
              <a:off x="8782952" y="3485094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D5B894A-5BE4-4A36-9E1C-00952AC90752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3A9A320-9A8F-4205-8800-5931904ABD16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F23BF84E-A871-4C19-9539-208549609C3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E985E8D9-28D1-4F51-8B08-41417F8C6378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64F3EA5A-FA46-4C1F-A31C-B5DA3210105D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5A62C20-34A8-4523-8F89-111756461E06}"/>
                </a:ext>
              </a:extLst>
            </p:cNvPr>
            <p:cNvGrpSpPr/>
            <p:nvPr/>
          </p:nvGrpSpPr>
          <p:grpSpPr>
            <a:xfrm>
              <a:off x="7799452" y="2486937"/>
              <a:ext cx="978597" cy="996093"/>
              <a:chOff x="9180347" y="987490"/>
              <a:chExt cx="1352962" cy="1353312"/>
            </a:xfrm>
            <a:effectLst/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54091E3F-CB62-40D3-87C3-C3B9BACF96F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A3DF106-7EB8-4F82-9195-90E1DCBCC08A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40138C3-8457-4E75-92F1-D27EC509A2A3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878399C-5F87-4131-BC6C-06F3404FEA9E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6162E9F-B45B-4E6D-B8CB-7CF2BEA9716F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B8E7AB4-7DCB-4F61-A205-434027F2BD15}"/>
                </a:ext>
              </a:extLst>
            </p:cNvPr>
            <p:cNvGrpSpPr/>
            <p:nvPr/>
          </p:nvGrpSpPr>
          <p:grpSpPr>
            <a:xfrm>
              <a:off x="6837431" y="2484644"/>
              <a:ext cx="968318" cy="999720"/>
              <a:chOff x="7605132" y="3950429"/>
              <a:chExt cx="1352962" cy="1353312"/>
            </a:xfrm>
            <a:effectLst/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E68EDDCD-292C-4D13-8174-58DDFB7A6972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9CAE7F7-A1CD-4A83-A755-5D2975BD50E4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A6EA741-EADE-4D25-A25D-E9ECE9EACDF4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10F78FE-192D-4BA9-AB9D-6E055977F83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106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7786738" y="1804998"/>
            <a:ext cx="1014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Terminal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4EFEA5C-45BD-41BE-8796-EC3030401C5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8D26FD-2C3C-4A96-9969-FEE556F837D0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CE1EB98-0652-4248-914C-6752846C8B5C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EA5D5AF-F78B-452D-948A-665053366DA3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7E9EB81-CADC-4632-BA36-066ADEA6506A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6BB68712-A5CA-4D55-8364-0571E4CBECB2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EA6F8FC-F2F7-4331-B5D7-5618E7E4694E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AA7FDDC-1EF7-4DED-82D9-54A840BA443D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CA9D324-37EC-4FDD-B150-E70921445154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FBDF012-907E-4613-BD41-344670AB9C66}"/>
              </a:ext>
            </a:extLst>
          </p:cNvPr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269413F-68E8-4136-93DD-C77318AEBF39}"/>
              </a:ext>
            </a:extLst>
          </p:cNvPr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E5915AA-CF67-41E6-9744-69F9F7F5CD7D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0F4CDBF-92DD-4857-AA34-F37ECA0343BC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1C2DEAD5-55C8-495D-93A4-C1EB8ABA1E6A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FCF8D54-AFA3-45CA-8C82-624C3715D1D1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7FA6AA2-7E00-473A-876D-A9C343705BD9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3650A8D-05BF-498B-8C17-01F79B3F227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9121E07-B38D-4BCE-8E91-FEAFA03D333B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4FCA4612-A2FE-4740-9AB4-57BCED4AF9B1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7D4D4935-D35C-4B25-9443-3AB702A8BEDE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1E58381-EDB9-427D-B90A-B47255AFD1E2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B4E019DB-B295-488E-8C53-E0C76D253E4C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94B1A252-2A60-4BB1-A7EF-7033DB1C287F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953D84C-7C17-4909-8A63-C2A901203365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A98A78E-F697-421C-B457-242B574A113D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7B0CD56-62C7-4BC4-97C0-5AD04174C7DE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C5BDF0D8-D1A0-47D5-8A9F-0E79F8EFA82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7A2A2C1-50BD-4678-BC8C-17FE2EB030AE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E5CCC6D-5AD0-424A-8989-DAC1A5BCFE5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5C360D2A-F5EE-4C90-A66A-316C022041AE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7D160FB8-92D2-4645-89CF-4E41A38E5F32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3B79C571-8998-4092-A1FB-DE58A9B7D027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DBE344E-931B-43EF-AD90-B04CED49210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0574C10-9212-4E2C-8BC4-1C4E9BCC34C9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34910C-5DD9-4B6A-B2EC-92DBEE349D56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B972F1-315D-4A0B-B673-25FEE24D9DC6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3EB7B65-6FBA-4B78-91E0-5D661C1EAB34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8FD57E4-520C-46C0-850A-B80FC93257CF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9FF0C73-E0FE-4EB6-8AAB-61A1828EA008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BAE106D1-6AD1-45B7-B824-FD5EC0B99E75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294A2FB-93D8-4876-AB7D-B7C2787C737B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51D969C-ADEF-4908-8DF6-DF73818D480D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AAD06A8-E6D2-48CD-A05D-861E8757CD2A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0501B47-7643-4169-BACE-FB2F55A10C90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2F2680A-081F-4C61-93D1-39E8B8E1C355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751BB46-2008-4ED3-AB06-5F21BA89FF9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B67A00A-BEC8-43E1-BA11-5D004DFB5490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6337B8-3AA3-4B16-9F12-A74A542D27E9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B3ADDEF-EAEA-4212-86BB-3448C6A05687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1116687" y="2876931"/>
            <a:chExt cx="1568989" cy="15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486DDBE-055F-4966-9A85-0AA42C0498CD}"/>
                </a:ext>
              </a:extLst>
            </p:cNvPr>
            <p:cNvGrpSpPr/>
            <p:nvPr/>
          </p:nvGrpSpPr>
          <p:grpSpPr>
            <a:xfrm>
              <a:off x="1116687" y="3390252"/>
              <a:ext cx="521228" cy="510538"/>
              <a:chOff x="2274846" y="1095709"/>
              <a:chExt cx="1352962" cy="1355911"/>
            </a:xfrm>
            <a:effectLst/>
          </p:grpSpPr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86F37046-2422-43CE-B375-889F8B2A1068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CD218EEA-4F2A-4139-91C3-C367A3ED1B97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2273DA2-0939-48DF-8E86-480421CB402B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61EAC5C6-7403-4A80-A5EF-7F7E11BC6189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50C182C4-7E50-4868-BEE1-76B05FDA75AA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DD90337E-FF14-4658-9EAE-DDF714F69C4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CBE6F905-90A2-4B95-9980-58B5C665E627}"/>
                </a:ext>
              </a:extLst>
            </p:cNvPr>
            <p:cNvGrpSpPr/>
            <p:nvPr/>
          </p:nvGrpSpPr>
          <p:grpSpPr>
            <a:xfrm>
              <a:off x="1116753" y="3900790"/>
              <a:ext cx="521294" cy="510538"/>
              <a:chOff x="9356965" y="2466176"/>
              <a:chExt cx="1353133" cy="1353312"/>
            </a:xfrm>
            <a:effectLst/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704DF8AD-1A2F-48D1-856A-220C7EB0ADE4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9366830D-C326-4868-8DF5-7326DFF8F356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37C9A4C9-EA12-4DE8-B157-9B6423397665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BB2EDD4B-C0B4-4E0A-AD3C-B02BA747D827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D5BFE2DB-91BD-4C17-B932-00C1E76B48C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EDF1FC9D-0302-4F6B-AE05-75E1B3BA0FD2}"/>
                </a:ext>
              </a:extLst>
            </p:cNvPr>
            <p:cNvGrpSpPr/>
            <p:nvPr/>
          </p:nvGrpSpPr>
          <p:grpSpPr>
            <a:xfrm>
              <a:off x="1636117" y="3391429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B9121496-8A3A-4ED1-9B75-CD3C6EB821C1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ECBF7F42-E9A6-4801-BDDA-229F54BBB6DB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3FA96CA5-5951-4233-BEF6-5250C31E476C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82CC515D-B902-4BF6-9E85-24620A980531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B859730-CE7B-4710-BE6C-7C4DDB377782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541C57B7-88F9-434B-924D-3B155E348485}"/>
                </a:ext>
              </a:extLst>
            </p:cNvPr>
            <p:cNvGrpSpPr/>
            <p:nvPr/>
          </p:nvGrpSpPr>
          <p:grpSpPr>
            <a:xfrm>
              <a:off x="1636561" y="3900582"/>
              <a:ext cx="524311" cy="510954"/>
              <a:chOff x="902841" y="1533868"/>
              <a:chExt cx="1353132" cy="1353312"/>
            </a:xfrm>
            <a:effectLst/>
          </p:grpSpPr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B53CA881-0F6B-4942-8738-4EE0ADA21868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4297AE3-D68F-41DB-BDFA-A89D52D67F3D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E41F19BC-0979-410C-B1CA-1B327F5A5036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86B7C1AF-CEE4-43B1-8EE7-4B2F620FFDB1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1E0F401-608C-4B8E-BB56-3E9D3104C79D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644A16F7-4BFA-4306-A4A8-0955544B107D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DF2FF5B3-D38E-4F4D-8386-07D32C341B19}"/>
                </a:ext>
              </a:extLst>
            </p:cNvPr>
            <p:cNvGrpSpPr/>
            <p:nvPr/>
          </p:nvGrpSpPr>
          <p:grpSpPr>
            <a:xfrm>
              <a:off x="2159663" y="3900335"/>
              <a:ext cx="526013" cy="511218"/>
              <a:chOff x="7607604" y="4156548"/>
              <a:chExt cx="1352961" cy="1353312"/>
            </a:xfrm>
            <a:effectLst/>
          </p:grpSpPr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679D0F51-5F49-4D83-80DC-8FD32386B04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8A349645-0518-4B33-9F8F-4220C84B8109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C835BD9B-CE8B-4E91-924A-4D99753BA47C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3818BCC-862B-4317-BA08-DE90ABA31BA7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BF06C04E-B9F8-483C-B221-EA7BF2774A61}"/>
                </a:ext>
              </a:extLst>
            </p:cNvPr>
            <p:cNvGrpSpPr/>
            <p:nvPr/>
          </p:nvGrpSpPr>
          <p:grpSpPr>
            <a:xfrm>
              <a:off x="2160384" y="3389702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BC4846E9-B7E2-4A51-BA94-7142E81B7390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C4DF74B-F25B-49C0-B866-F5BD0F738FB3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A894926B-91C6-47E2-8A5A-361D4398DB37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B0560034-C7BC-40B2-BA7D-92075E771118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D203CB1-9FDF-4383-9CBB-765BCCB1F646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6338FF2A-32D0-4D30-9A50-6E507EFA1F71}"/>
                </a:ext>
              </a:extLst>
            </p:cNvPr>
            <p:cNvGrpSpPr/>
            <p:nvPr/>
          </p:nvGrpSpPr>
          <p:grpSpPr>
            <a:xfrm>
              <a:off x="2158868" y="2878823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E26BA44-787B-4E78-96E0-1B117B1E480A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260BC14-C352-4355-B679-A2DDDD8E7C8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D8C1E825-03A0-4121-8005-82758ADA01FB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6CEAEC0C-768E-4223-A25B-8D671065039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455FB5B-FC9D-484F-8F4E-5B9CA10DD2D0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D210B44D-4289-4DBD-A06B-7DF8ED68659D}"/>
                </a:ext>
              </a:extLst>
            </p:cNvPr>
            <p:cNvGrpSpPr/>
            <p:nvPr/>
          </p:nvGrpSpPr>
          <p:grpSpPr>
            <a:xfrm>
              <a:off x="1633186" y="2878106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E149070-CFB5-4761-928B-4FCD5BC15109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D836FF14-0E62-4660-B48E-8D309C286CCA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688AE609-FEB5-44CB-838D-5E6516665597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7A28FDE-A489-4818-BF50-E9D69B4D2A6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9880C7B2-BFD8-463B-B64F-F1C83637B19F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DF3D3248-8F71-43EB-8BD6-A43177A65914}"/>
                </a:ext>
              </a:extLst>
            </p:cNvPr>
            <p:cNvGrpSpPr/>
            <p:nvPr/>
          </p:nvGrpSpPr>
          <p:grpSpPr>
            <a:xfrm>
              <a:off x="1117501" y="2876931"/>
              <a:ext cx="519060" cy="512397"/>
              <a:chOff x="7605132" y="3950429"/>
              <a:chExt cx="1352962" cy="1353312"/>
            </a:xfrm>
            <a:effectLst/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854474C1-49F9-4E3F-863E-8A5B2EF4866C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94E78133-8EAF-4B53-9F91-5C83D10E08D8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8F2A79DF-B995-4A04-85B0-08D8902B5A2D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7720BAA1-883A-416D-9DCE-33248088A91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17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/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5883" y="1636741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uniquely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produces a 3x3 square: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33391" y="603928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Number of tile types = 6</a:t>
            </a:r>
          </a:p>
        </p:txBody>
      </p:sp>
      <p:cxnSp>
        <p:nvCxnSpPr>
          <p:cNvPr id="118" name="Straight Connector 117"/>
          <p:cNvCxnSpPr>
            <a:cxnSpLocks/>
            <a:endCxn id="117" idx="0"/>
          </p:cNvCxnSpPr>
          <p:nvPr/>
        </p:nvCxnSpPr>
        <p:spPr>
          <a:xfrm>
            <a:off x="2272487" y="5572054"/>
            <a:ext cx="785759" cy="467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7C316DD-DAFE-453E-A212-7B4AE329C761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FD495F04-161D-4224-B749-850C8A91B1A2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4128F66-891F-4EFF-8813-02E41B6AA264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6A12556-F173-4C8D-A493-2DB3B30ABB25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2E15D8D-1088-43E1-9D0D-2C2BF0AB31E0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39F1A23-F093-42C6-87F9-DBB6C603D457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1224CB0-6C7B-4821-89FE-B1E182E07E12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4EE8211-0E2A-451E-A673-1ADA57C1AFD7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79E74C1-D294-4332-88D7-757CF6F871A8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3AC184-8633-44C5-AB47-E811432F26D8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122710E0-F97C-4AEE-A375-F23EEF3BF8EF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8C00335-94BE-4153-AB62-10960C0B7850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F2DA6B9-7CC2-4A04-B1D9-5CEF14E2832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F5DAAE4-DE7C-4B1D-A08E-7E0BF50C829E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8C3B41A-E6AB-48D5-9D01-ED529732FEDD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05F9943-1612-4D48-ADFF-997ACA4CCE00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4BF5D34-A1CD-440A-834B-891FB9533CC3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3638AEC-31F2-4D3D-A5C6-B64742EF4939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121D1377-BA6A-4BF3-B7E3-AC23A3818EA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D5960ED-FD7B-466A-9F47-BC4EA283ACDC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DD42569D-D5E9-4EFE-B48E-79C79A174190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AA70F6C9-8877-4300-8C8B-5C62EC4784F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A2D6CCA-B937-420D-909B-382F34948768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610A804-3611-45F4-8BCD-503D3EAA1AF0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47D0395-B35F-4734-BEB7-B7890BD5CAA7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D3461AB0-18EB-4F58-B4A3-07C50265EF71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05E2B1B-59BF-4852-9DFC-31EA782A036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D37E210-B9C1-4EB6-95BA-B9B86D9C9C81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E3F29B2-242C-4B28-91CA-D4284FA4801C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EB341D5-8C7C-4163-8FF2-D000FF7F4A6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702B6D8-AF2A-4F1C-AEE5-F4B96257CF40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0448AF3-F965-4BD9-9197-87F7A49E651C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3D737CF-3360-429B-9DD4-404BAB6D3223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7CD00E7-F8C0-40A9-A1AE-209AF367E22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83FED75-485F-4A31-B5FA-72D07767546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4576711-40E1-48E8-9034-07071ED26B28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733B4BE-C9A1-42EF-B34C-B39A73A25583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A044379-AEC0-437C-BDC3-10D63DB8ED9F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1116687" y="2876931"/>
            <a:chExt cx="1568989" cy="15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0F25084-9199-477D-A0AA-32B6D218A7ED}"/>
                </a:ext>
              </a:extLst>
            </p:cNvPr>
            <p:cNvGrpSpPr/>
            <p:nvPr/>
          </p:nvGrpSpPr>
          <p:grpSpPr>
            <a:xfrm>
              <a:off x="1116687" y="3390252"/>
              <a:ext cx="521228" cy="510538"/>
              <a:chOff x="2274846" y="1095709"/>
              <a:chExt cx="1352962" cy="1355911"/>
            </a:xfrm>
            <a:effectLst/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BE517BF6-62D7-445C-9D8B-EFAE76E08DCB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AA3E0BB-1BF0-4F18-9ED4-ACCF1FF0E21F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62BAC7FF-A74A-4FFA-A7A0-891FBAD9B467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63DBEA77-A449-49B4-B108-D5F99F69D6DE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B44F4A3D-5255-4D32-A28C-820817205CAC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B009C11-0282-4A2D-9F9F-535A6D505436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F8E6544-6737-4046-8C60-3C8D8797EF57}"/>
                </a:ext>
              </a:extLst>
            </p:cNvPr>
            <p:cNvGrpSpPr/>
            <p:nvPr/>
          </p:nvGrpSpPr>
          <p:grpSpPr>
            <a:xfrm>
              <a:off x="1116753" y="3900790"/>
              <a:ext cx="521294" cy="510538"/>
              <a:chOff x="9356965" y="2466176"/>
              <a:chExt cx="1353133" cy="1353312"/>
            </a:xfrm>
            <a:effectLst/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D809EF2-9EC4-4C57-A242-0C9BE02675A3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885A917-7158-49A4-B507-EC41566FCBD5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33B7533A-1951-417F-BEB8-436E267ABEA2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EAA1C5BE-DD5F-479A-81A6-B74EA50F7652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1C8A756-C715-4B1C-B73B-FDC13DC6DD9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11CD10E-6951-4B0B-88B8-A12F4A4F86EE}"/>
                </a:ext>
              </a:extLst>
            </p:cNvPr>
            <p:cNvGrpSpPr/>
            <p:nvPr/>
          </p:nvGrpSpPr>
          <p:grpSpPr>
            <a:xfrm>
              <a:off x="1636117" y="3391429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5BEA1CF-2232-4649-BBDD-9CB8F87C3A4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FA9ECBA8-05C7-4D99-B5D2-D803967D95F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CB8517D6-99B6-4FE8-B016-4CF532F8B548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F504D78-FD6F-479F-872C-DFFF1567EEA9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392FA0D4-FDE1-422B-B1C6-9D6333B7AD69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ACE8CAA-EEC4-4CD5-AD02-8F53BCB78F0B}"/>
                </a:ext>
              </a:extLst>
            </p:cNvPr>
            <p:cNvGrpSpPr/>
            <p:nvPr/>
          </p:nvGrpSpPr>
          <p:grpSpPr>
            <a:xfrm>
              <a:off x="1636561" y="3900582"/>
              <a:ext cx="524311" cy="510954"/>
              <a:chOff x="902841" y="1533868"/>
              <a:chExt cx="1353132" cy="1353312"/>
            </a:xfrm>
            <a:effectLst/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1D84B7F7-CB5D-4787-AF0E-195FA2998937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85B2028F-00B9-4049-A8BA-432F3EDEC9D0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E318BCF7-740E-45CF-AFB3-B231C32DD78E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99B0B6F8-6500-407C-93F1-0BA7FD020AFB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45CC1E88-CBA3-49AD-9221-93F7E5607A12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D896A065-A4B8-4E95-8F7A-D8AFA675A8CA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A73519-77D4-4862-B7E7-C8F9461605A9}"/>
                </a:ext>
              </a:extLst>
            </p:cNvPr>
            <p:cNvGrpSpPr/>
            <p:nvPr/>
          </p:nvGrpSpPr>
          <p:grpSpPr>
            <a:xfrm>
              <a:off x="2159663" y="3900335"/>
              <a:ext cx="526013" cy="511218"/>
              <a:chOff x="7607604" y="4156548"/>
              <a:chExt cx="1352961" cy="1353312"/>
            </a:xfrm>
            <a:effectLst/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DE223A2-2CB6-4975-9203-E37B9744A7F9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C33EF04A-1422-4E40-8954-6CFCA22F4539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2DF8C10D-7E19-47BC-A37C-E1FB73591D1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E96084C0-AC12-43B4-9C87-4CCD287D21F7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20250AE7-C9BE-4187-91BB-9E7DE9626136}"/>
                </a:ext>
              </a:extLst>
            </p:cNvPr>
            <p:cNvGrpSpPr/>
            <p:nvPr/>
          </p:nvGrpSpPr>
          <p:grpSpPr>
            <a:xfrm>
              <a:off x="2160384" y="3389702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CCA60996-CCEC-4947-B8E4-5FE08E604FB9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347C40A1-8307-41CB-ADE3-6B7242F2181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B306437D-502A-4652-BB7C-411E4EF89C8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CCAE69C-C24F-46A9-9A34-27C1179FDC30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F80612C-82A1-486D-9C74-8207506E5CFA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46823F2-783E-49D9-BF4C-7C5D6921438D}"/>
                </a:ext>
              </a:extLst>
            </p:cNvPr>
            <p:cNvGrpSpPr/>
            <p:nvPr/>
          </p:nvGrpSpPr>
          <p:grpSpPr>
            <a:xfrm>
              <a:off x="2158868" y="2878823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E537CA19-418B-4C61-AAA9-D6C5EE51316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D9F4EF80-717B-439B-AA55-896FD5B2D4ED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1BBD547-9E17-4DD7-AE48-BC8E890DE128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06975995-DF89-49EE-A7DE-F7E5D5C24FA9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787DE338-74A1-4C5F-B856-EA0DBEDD37F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D0CC68BA-7AA5-48B8-B3C7-CD14B3BFFAFC}"/>
                </a:ext>
              </a:extLst>
            </p:cNvPr>
            <p:cNvGrpSpPr/>
            <p:nvPr/>
          </p:nvGrpSpPr>
          <p:grpSpPr>
            <a:xfrm>
              <a:off x="1633186" y="2878106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431F536E-3524-46D5-BEA9-ACC2FF0E91A7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0AE51CE-5EF3-4BAB-84BA-F3ABDEE0642C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E918156D-23B0-4644-9F47-549D46DAE2B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E6E81CA-21C9-4E44-AD4D-04311C8A89D7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16A8E727-5AB3-4D81-A43F-87E80EA87E3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780A4AE-1179-4ABC-98B6-2FDE77CF085F}"/>
                </a:ext>
              </a:extLst>
            </p:cNvPr>
            <p:cNvGrpSpPr/>
            <p:nvPr/>
          </p:nvGrpSpPr>
          <p:grpSpPr>
            <a:xfrm>
              <a:off x="1117501" y="2876931"/>
              <a:ext cx="519060" cy="512397"/>
              <a:chOff x="7605132" y="3950429"/>
              <a:chExt cx="1352962" cy="1353312"/>
            </a:xfrm>
            <a:effectLst/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C8A4E37-00A5-4E78-87F6-2397A634A056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E1E1E028-CE4C-4164-94F3-8A641B86F95C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3EF25A54-19AD-4CD4-85FC-F97A333B1C25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B3BE269-1E0D-4215-8564-FF6C2ECF48FF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D5AA24B3-E461-41F3-9906-D6C3BE600B07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</p:spTree>
    <p:extLst>
      <p:ext uri="{BB962C8B-B14F-4D97-AF65-F5344CB8AC3E}">
        <p14:creationId xmlns:p14="http://schemas.microsoft.com/office/powerpoint/2010/main" val="4073497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/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096233" y="2181308"/>
            <a:ext cx="2358836" cy="32584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5883" y="1636741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uniquely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produces a 3x3 square: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33391" y="603928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Number of tile types = 6</a:t>
            </a:r>
          </a:p>
        </p:txBody>
      </p:sp>
      <p:cxnSp>
        <p:nvCxnSpPr>
          <p:cNvPr id="118" name="Straight Connector 117"/>
          <p:cNvCxnSpPr>
            <a:cxnSpLocks/>
            <a:endCxn id="117" idx="0"/>
          </p:cNvCxnSpPr>
          <p:nvPr/>
        </p:nvCxnSpPr>
        <p:spPr>
          <a:xfrm>
            <a:off x="2272487" y="5572054"/>
            <a:ext cx="785759" cy="467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7C316DD-DAFE-453E-A212-7B4AE329C761}"/>
              </a:ext>
            </a:extLst>
          </p:cNvPr>
          <p:cNvGrpSpPr/>
          <p:nvPr/>
        </p:nvGrpSpPr>
        <p:grpSpPr>
          <a:xfrm>
            <a:off x="1198103" y="2269115"/>
            <a:ext cx="1985668" cy="2922976"/>
            <a:chOff x="1172407" y="197026"/>
            <a:chExt cx="1292387" cy="1930154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FD495F04-161D-4224-B749-850C8A91B1A2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4128F66-891F-4EFF-8813-02E41B6AA264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6A12556-F173-4C8D-A493-2DB3B30ABB25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2E15D8D-1088-43E1-9D0D-2C2BF0AB31E0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539F1A23-F093-42C6-87F9-DBB6C603D457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1224CB0-6C7B-4821-89FE-B1E182E07E12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4EE8211-0E2A-451E-A673-1ADA57C1AFD7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D79E74C1-D294-4332-88D7-757CF6F871A8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3AC184-8633-44C5-AB47-E811432F26D8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122710E0-F97C-4AEE-A375-F23EEF3BF8EF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8C00335-94BE-4153-AB62-10960C0B7850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0F2DA6B9-7CC2-4A04-B1D9-5CEF14E2832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F5DAAE4-DE7C-4B1D-A08E-7E0BF50C829E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8C3B41A-E6AB-48D5-9D01-ED529732FEDD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05F9943-1612-4D48-ADFF-997ACA4CCE00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4BF5D34-A1CD-440A-834B-891FB9533CC3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3638AEC-31F2-4D3D-A5C6-B64742EF4939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121D1377-BA6A-4BF3-B7E3-AC23A3818EA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7D5960ED-FD7B-466A-9F47-BC4EA283ACDC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DD42569D-D5E9-4EFE-B48E-79C79A174190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AA70F6C9-8877-4300-8C8B-5C62EC4784F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A2D6CCA-B937-420D-909B-382F34948768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610A804-3611-45F4-8BCD-503D3EAA1AF0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47D0395-B35F-4734-BEB7-B7890BD5CAA7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D3461AB0-18EB-4F58-B4A3-07C50265EF71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05E2B1B-59BF-4852-9DFC-31EA782A036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D37E210-B9C1-4EB6-95BA-B9B86D9C9C81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2E3F29B2-242C-4B28-91CA-D4284FA4801C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EB341D5-8C7C-4163-8FF2-D000FF7F4A6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702B6D8-AF2A-4F1C-AEE5-F4B96257CF40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0448AF3-F965-4BD9-9197-87F7A49E651C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3D737CF-3360-429B-9DD4-404BAB6D3223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7CD00E7-F8C0-40A9-A1AE-209AF367E22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83FED75-485F-4A31-B5FA-72D07767546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4576711-40E1-48E8-9034-07071ED26B28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733B4BE-C9A1-42EF-B34C-B39A73A25583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A044379-AEC0-437C-BDC3-10D63DB8ED9F}"/>
              </a:ext>
            </a:extLst>
          </p:cNvPr>
          <p:cNvGrpSpPr/>
          <p:nvPr/>
        </p:nvGrpSpPr>
        <p:grpSpPr>
          <a:xfrm>
            <a:off x="6835912" y="2484644"/>
            <a:ext cx="2926984" cy="2994148"/>
            <a:chOff x="1116687" y="2876931"/>
            <a:chExt cx="1568989" cy="15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0F25084-9199-477D-A0AA-32B6D218A7ED}"/>
                </a:ext>
              </a:extLst>
            </p:cNvPr>
            <p:cNvGrpSpPr/>
            <p:nvPr/>
          </p:nvGrpSpPr>
          <p:grpSpPr>
            <a:xfrm>
              <a:off x="1116687" y="3390252"/>
              <a:ext cx="521228" cy="510538"/>
              <a:chOff x="2274846" y="1095709"/>
              <a:chExt cx="1352962" cy="1355911"/>
            </a:xfrm>
            <a:effectLst/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BE517BF6-62D7-445C-9D8B-EFAE76E08DCB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AA3E0BB-1BF0-4F18-9ED4-ACCF1FF0E21F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62BAC7FF-A74A-4FFA-A7A0-891FBAD9B467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63DBEA77-A449-49B4-B108-D5F99F69D6DE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B44F4A3D-5255-4D32-A28C-820817205CAC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B009C11-0282-4A2D-9F9F-535A6D505436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F8E6544-6737-4046-8C60-3C8D8797EF57}"/>
                </a:ext>
              </a:extLst>
            </p:cNvPr>
            <p:cNvGrpSpPr/>
            <p:nvPr/>
          </p:nvGrpSpPr>
          <p:grpSpPr>
            <a:xfrm>
              <a:off x="1116753" y="3900790"/>
              <a:ext cx="521294" cy="510538"/>
              <a:chOff x="9356965" y="2466176"/>
              <a:chExt cx="1353133" cy="1353312"/>
            </a:xfrm>
            <a:effectLst/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D809EF2-9EC4-4C57-A242-0C9BE02675A3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885A917-7158-49A4-B507-EC41566FCBD5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33B7533A-1951-417F-BEB8-436E267ABEA2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EAA1C5BE-DD5F-479A-81A6-B74EA50F7652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E1C8A756-C715-4B1C-B73B-FDC13DC6DD90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11CD10E-6951-4B0B-88B8-A12F4A4F86EE}"/>
                </a:ext>
              </a:extLst>
            </p:cNvPr>
            <p:cNvGrpSpPr/>
            <p:nvPr/>
          </p:nvGrpSpPr>
          <p:grpSpPr>
            <a:xfrm>
              <a:off x="1636117" y="3391429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5BEA1CF-2232-4649-BBDD-9CB8F87C3A4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FA9ECBA8-05C7-4D99-B5D2-D803967D95F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CB8517D6-99B6-4FE8-B016-4CF532F8B548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F504D78-FD6F-479F-872C-DFFF1567EEA9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392FA0D4-FDE1-422B-B1C6-9D6333B7AD69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ACE8CAA-EEC4-4CD5-AD02-8F53BCB78F0B}"/>
                </a:ext>
              </a:extLst>
            </p:cNvPr>
            <p:cNvGrpSpPr/>
            <p:nvPr/>
          </p:nvGrpSpPr>
          <p:grpSpPr>
            <a:xfrm>
              <a:off x="1636561" y="3900582"/>
              <a:ext cx="524311" cy="510954"/>
              <a:chOff x="902841" y="1533868"/>
              <a:chExt cx="1353132" cy="1353312"/>
            </a:xfrm>
            <a:effectLst/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1D84B7F7-CB5D-4787-AF0E-195FA2998937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85B2028F-00B9-4049-A8BA-432F3EDEC9D0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E318BCF7-740E-45CF-AFB3-B231C32DD78E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99B0B6F8-6500-407C-93F1-0BA7FD020AFB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45CC1E88-CBA3-49AD-9221-93F7E5607A12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D896A065-A4B8-4E95-8F7A-D8AFA675A8CA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A73519-77D4-4862-B7E7-C8F9461605A9}"/>
                </a:ext>
              </a:extLst>
            </p:cNvPr>
            <p:cNvGrpSpPr/>
            <p:nvPr/>
          </p:nvGrpSpPr>
          <p:grpSpPr>
            <a:xfrm>
              <a:off x="2159663" y="3900335"/>
              <a:ext cx="526013" cy="511218"/>
              <a:chOff x="7607604" y="4156548"/>
              <a:chExt cx="1352961" cy="1353312"/>
            </a:xfrm>
            <a:effectLst/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0DE223A2-2CB6-4975-9203-E37B9744A7F9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C33EF04A-1422-4E40-8954-6CFCA22F4539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2DF8C10D-7E19-47BC-A37C-E1FB73591D1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E96084C0-AC12-43B4-9C87-4CCD287D21F7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20250AE7-C9BE-4187-91BB-9E7DE9626136}"/>
                </a:ext>
              </a:extLst>
            </p:cNvPr>
            <p:cNvGrpSpPr/>
            <p:nvPr/>
          </p:nvGrpSpPr>
          <p:grpSpPr>
            <a:xfrm>
              <a:off x="2160384" y="3389702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CCA60996-CCEC-4947-B8E4-5FE08E604FB9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347C40A1-8307-41CB-ADE3-6B7242F2181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B306437D-502A-4652-BB7C-411E4EF89C8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DCCAE69C-C24F-46A9-9A34-27C1179FDC30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EF80612C-82A1-486D-9C74-8207506E5CFA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846823F2-783E-49D9-BF4C-7C5D6921438D}"/>
                </a:ext>
              </a:extLst>
            </p:cNvPr>
            <p:cNvGrpSpPr/>
            <p:nvPr/>
          </p:nvGrpSpPr>
          <p:grpSpPr>
            <a:xfrm>
              <a:off x="2158868" y="2878823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E537CA19-418B-4C61-AAA9-D6C5EE51316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D9F4EF80-717B-439B-AA55-896FD5B2D4ED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1BBD547-9E17-4DD7-AE48-BC8E890DE128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06975995-DF89-49EE-A7DE-F7E5D5C24FA9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787DE338-74A1-4C5F-B856-EA0DBEDD37F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D0CC68BA-7AA5-48B8-B3C7-CD14B3BFFAFC}"/>
                </a:ext>
              </a:extLst>
            </p:cNvPr>
            <p:cNvGrpSpPr/>
            <p:nvPr/>
          </p:nvGrpSpPr>
          <p:grpSpPr>
            <a:xfrm>
              <a:off x="1633186" y="2878106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431F536E-3524-46D5-BEA9-ACC2FF0E91A7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0AE51CE-5EF3-4BAB-84BA-F3ABDEE0642C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E918156D-23B0-4644-9F47-549D46DAE2B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E6E81CA-21C9-4E44-AD4D-04311C8A89D7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16A8E727-5AB3-4D81-A43F-87E80EA87E3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780A4AE-1179-4ABC-98B6-2FDE77CF085F}"/>
                </a:ext>
              </a:extLst>
            </p:cNvPr>
            <p:cNvGrpSpPr/>
            <p:nvPr/>
          </p:nvGrpSpPr>
          <p:grpSpPr>
            <a:xfrm>
              <a:off x="1117501" y="2876931"/>
              <a:ext cx="519060" cy="512397"/>
              <a:chOff x="7605132" y="3950429"/>
              <a:chExt cx="1352962" cy="1353312"/>
            </a:xfrm>
            <a:effectLst/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C8A4E37-00A5-4E78-87F6-2397A634A056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E1E1E028-CE4C-4164-94F3-8A641B86F95C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3EF25A54-19AD-4CD4-85FC-F97A333B1C25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CB3BE269-1E0D-4215-8564-FF6C2ECF48FF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D5AA24B3-E461-41F3-9906-D6C3BE600B07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D2DBEBEB-7733-42FB-BA7B-7E779D6BCCCF}"/>
              </a:ext>
            </a:extLst>
          </p:cNvPr>
          <p:cNvSpPr/>
          <p:nvPr/>
        </p:nvSpPr>
        <p:spPr>
          <a:xfrm>
            <a:off x="5635550" y="5748783"/>
            <a:ext cx="5036524" cy="58100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u="sng" dirty="0">
                <a:solidFill>
                  <a:srgbClr val="FF0000"/>
                </a:solidFill>
              </a:rPr>
              <a:t>Goal</a:t>
            </a:r>
            <a:r>
              <a:rPr lang="en-US" sz="2400" dirty="0">
                <a:solidFill>
                  <a:srgbClr val="FF0000"/>
                </a:solidFill>
              </a:rPr>
              <a:t>: Use as few tile types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72852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220042" y="180494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48216" y="2577397"/>
            <a:ext cx="736657" cy="1332800"/>
            <a:chOff x="3800723" y="2591968"/>
            <a:chExt cx="736657" cy="13328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/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088012" y="2189854"/>
            <a:ext cx="1535266" cy="21516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25050" y="4864419"/>
            <a:ext cx="20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Tile Complexity = 6</a:t>
            </a:r>
          </a:p>
        </p:txBody>
      </p:sp>
      <p:cxnSp>
        <p:nvCxnSpPr>
          <p:cNvPr id="118" name="Straight Connector 117"/>
          <p:cNvCxnSpPr>
            <a:cxnSpLocks/>
            <a:endCxn id="117" idx="0"/>
          </p:cNvCxnSpPr>
          <p:nvPr/>
        </p:nvCxnSpPr>
        <p:spPr>
          <a:xfrm>
            <a:off x="1764144" y="4397189"/>
            <a:ext cx="589329" cy="467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5FF178-5939-4514-9A9B-181BB44D2EF6}"/>
              </a:ext>
            </a:extLst>
          </p:cNvPr>
          <p:cNvSpPr/>
          <p:nvPr/>
        </p:nvSpPr>
        <p:spPr>
          <a:xfrm>
            <a:off x="4632545" y="4630804"/>
            <a:ext cx="4591451" cy="126769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u="sng" dirty="0">
                <a:solidFill>
                  <a:srgbClr val="FF0000"/>
                </a:solidFill>
              </a:rPr>
              <a:t>Goal</a:t>
            </a:r>
            <a:r>
              <a:rPr lang="en-US" sz="2400" dirty="0">
                <a:solidFill>
                  <a:srgbClr val="FF0000"/>
                </a:solidFill>
              </a:rPr>
              <a:t>: What is the minimum tile complexity for assembling an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square?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FFE2F99-E254-4EB3-90E9-96A2AA338418}"/>
              </a:ext>
            </a:extLst>
          </p:cNvPr>
          <p:cNvGrpSpPr/>
          <p:nvPr/>
        </p:nvGrpSpPr>
        <p:grpSpPr>
          <a:xfrm>
            <a:off x="1189882" y="2277661"/>
            <a:ext cx="1292387" cy="1930154"/>
            <a:chOff x="1172407" y="197026"/>
            <a:chExt cx="1292387" cy="1930154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4698D6F-59EA-4E35-BDD9-3157F0323710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D5B268E6-EA23-45B2-9CF6-7819302C8FB6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56F10795-A01D-4E41-B421-596E9F4753E1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1C6C9FF9-D4C8-4B84-B50E-7A9015EF9D16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8C88DF6C-09BD-45B2-9027-8CA1E10BC5A7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45420588-921B-42FE-8ACF-507D09685D33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1A2F900A-2B20-4508-ABCE-3D96C7B968B7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49A10A17-030E-4BBA-8637-68DC79DFEF00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60CBD8-4503-46B5-A8C7-036BD051F1E7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25809925-7384-4009-AFA6-73703496677C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220C117-D1B9-4091-AC58-B67ACA7B8EDB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4DB9364-0E6F-416B-9CB8-ADB155C750C2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FCCA697-984A-4E6F-9F79-C8B5F6280332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A8B1F6E3-E3A1-4DA4-A6E0-A2EA3DE24361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6F459C3-4BE3-4AB5-93BD-F6E575D53BA6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00A1869-6358-4C7E-9EBC-287F3FB46E5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834216A-C70C-422C-ABD8-63C6BB9C5991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EC73FF6-A764-405E-838F-7F00920C3F06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6797895-84DF-49A6-8695-10D92F12627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B256AAD-964E-4F30-BF9E-FBF7C74ED9E6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DCC406D6-1251-44F1-BB74-89A9D36F4103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2ADDEB9-93E8-49DC-93E2-D7BDFCD41F13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03C6366-EBAB-4210-8DBA-06713D3A6767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BAD29CF-892A-4F02-BDEE-91EE812C624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3F3B21C-22D2-4A9B-A320-7274A10F2566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AEF0F17-506E-4D7C-AEC9-059CBCDA5DF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077BE77F-7120-4BDA-9895-626BD9B4B0F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786C620-84CD-439F-8830-08E11F365E3C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78980D30-F1B1-4F06-AFA6-ADA1DF0869F2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7DC88163-D6FF-4F15-B045-8A6C4CE6ADCB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ED79D155-2692-414E-A073-91BDEE8FEFBC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45048DB-3F4A-4571-967D-5B43BCC4A976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6AACAE5-52A1-40AA-8401-F0E187E366F7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985A176-3FAA-4C97-85B7-1875A4721C26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EB94480-DFD6-403E-AD4C-DEB5905F9C83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804B6C0-4658-4A95-AED4-042FA61013B8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97ACA5C-C909-4DB6-9005-24A78487EA2C}"/>
              </a:ext>
            </a:extLst>
          </p:cNvPr>
          <p:cNvGrpSpPr/>
          <p:nvPr/>
        </p:nvGrpSpPr>
        <p:grpSpPr>
          <a:xfrm>
            <a:off x="7453995" y="2577906"/>
            <a:ext cx="1568989" cy="1534622"/>
            <a:chOff x="1116687" y="2876931"/>
            <a:chExt cx="1568989" cy="15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056AAE47-7CE1-473B-B9A5-C10BA45086DB}"/>
                </a:ext>
              </a:extLst>
            </p:cNvPr>
            <p:cNvGrpSpPr/>
            <p:nvPr/>
          </p:nvGrpSpPr>
          <p:grpSpPr>
            <a:xfrm>
              <a:off x="1116687" y="3390252"/>
              <a:ext cx="521228" cy="510538"/>
              <a:chOff x="2274846" y="1095709"/>
              <a:chExt cx="1352962" cy="1355911"/>
            </a:xfrm>
            <a:effectLst/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B796AD0-C927-4EE8-9E8A-2F3A7DCA36FE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5639408D-FEDE-40B8-BE31-F507BF7CD169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9ADC9ECD-B575-401D-9CBA-09D882E98512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0E6A88F2-ED5F-4C7A-9BED-47E350DAB751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1709899-7C6E-42DC-AF7D-583FCB80CAAD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E0915B0-F3B2-49D1-9CCE-C4E8313193B1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B55C9FA4-3E6B-41EC-B95F-E56E364137C8}"/>
                </a:ext>
              </a:extLst>
            </p:cNvPr>
            <p:cNvGrpSpPr/>
            <p:nvPr/>
          </p:nvGrpSpPr>
          <p:grpSpPr>
            <a:xfrm>
              <a:off x="1116753" y="3900790"/>
              <a:ext cx="521294" cy="510538"/>
              <a:chOff x="9356965" y="2466176"/>
              <a:chExt cx="1353133" cy="1353312"/>
            </a:xfrm>
            <a:effectLst/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C76DCCDE-7ED4-4520-9DD9-BB64C4F0E2D4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B0B27E25-190D-4608-AD46-A8A747890493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B269313-97A3-4672-B4D7-41B517CB816A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B95B3744-87E7-4E96-AF2E-6EF45A898DDE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B8EC2DAC-A5CB-418C-B8DC-8DD894B2FC6B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DAB16ADA-7460-4265-8CA1-6FA4B2392B77}"/>
                </a:ext>
              </a:extLst>
            </p:cNvPr>
            <p:cNvGrpSpPr/>
            <p:nvPr/>
          </p:nvGrpSpPr>
          <p:grpSpPr>
            <a:xfrm>
              <a:off x="1636117" y="3391429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0F9C37CB-5346-41B6-93EF-C4CEABB2E33D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7130C0B-22FF-4DA5-984E-631439A678C1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E102D65B-270F-4F6B-97DA-57C87B09311B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82FF0A6-D5C1-4698-9936-2BCCB0A1C001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03F6CF16-C8A7-4D90-9DE3-9D20B389F09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255430A-C81B-4A26-8FD8-B22952AD9408}"/>
                </a:ext>
              </a:extLst>
            </p:cNvPr>
            <p:cNvGrpSpPr/>
            <p:nvPr/>
          </p:nvGrpSpPr>
          <p:grpSpPr>
            <a:xfrm>
              <a:off x="1636561" y="3900582"/>
              <a:ext cx="524311" cy="510954"/>
              <a:chOff x="902841" y="1533868"/>
              <a:chExt cx="1353132" cy="1353312"/>
            </a:xfrm>
            <a:effectLst/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12F2F20-FA61-4C54-A497-B60AA1B342EE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2F9242AA-507D-4A89-A4FB-4245D1BCE348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2A540595-E3E5-4CBF-A448-5E7AF543C1BB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09138D72-1E65-416C-AFAD-FADAE076784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014FCD0F-F9D2-419E-BD55-FF8C0859CC66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4E3EDE3A-8640-47A9-B393-D927E43AC8D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EA2C585E-0883-4C99-94E5-2EAF8E0D26B2}"/>
                </a:ext>
              </a:extLst>
            </p:cNvPr>
            <p:cNvGrpSpPr/>
            <p:nvPr/>
          </p:nvGrpSpPr>
          <p:grpSpPr>
            <a:xfrm>
              <a:off x="2159663" y="3900335"/>
              <a:ext cx="526013" cy="511218"/>
              <a:chOff x="7607604" y="4156548"/>
              <a:chExt cx="1352961" cy="1353312"/>
            </a:xfrm>
            <a:effectLst/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46B23ABD-01D7-4974-A6B5-1BAD59DBD0F1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FBFC7D41-69F6-4EB3-9CA3-9C80D567D04C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2EDC848E-5B3E-4590-9291-038070624AEE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097AAE73-0F84-4445-A91B-F64D1A2FAEC5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77F0D506-6011-484D-A6FB-440B118CF01D}"/>
                </a:ext>
              </a:extLst>
            </p:cNvPr>
            <p:cNvGrpSpPr/>
            <p:nvPr/>
          </p:nvGrpSpPr>
          <p:grpSpPr>
            <a:xfrm>
              <a:off x="2160384" y="3389702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8A856874-21CA-4574-A0AC-1A935084BAFA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78E42061-E893-4388-9C9F-299A3CF03CC4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6CEB9BA6-38DB-405C-8F66-2841E299D75B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FC96435-BBCF-410B-A341-E1B3D1F6FBBC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3F7D57B-9244-4969-A316-9DFF76C1E4E1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32FB5FA9-32FB-44FE-96DE-94C34EBA0D72}"/>
                </a:ext>
              </a:extLst>
            </p:cNvPr>
            <p:cNvGrpSpPr/>
            <p:nvPr/>
          </p:nvGrpSpPr>
          <p:grpSpPr>
            <a:xfrm>
              <a:off x="2158868" y="2878823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4BD41061-C977-4135-8DC6-C1577206060D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00527C7B-C63C-4501-81FF-6273165E3D5B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85C6BF5-D32A-40CE-99B0-416514C6BEF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12BD5D2-6B43-404A-BAA8-E9446DFD59B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BBEB4630-3D58-423A-9388-6F26955D392C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783FE78D-2CBD-45D7-94E8-2B2E4CC10301}"/>
                </a:ext>
              </a:extLst>
            </p:cNvPr>
            <p:cNvGrpSpPr/>
            <p:nvPr/>
          </p:nvGrpSpPr>
          <p:grpSpPr>
            <a:xfrm>
              <a:off x="1633186" y="2878106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881C1BC-5874-429F-89A5-E1D4E0DB4C7D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144879F-9448-457A-9E7F-3512FDDE6284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1E434C00-370C-40DF-BD4D-50FC1468992A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5735CD09-5DDC-4DB0-9387-F519AB82AE25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53744E35-39B8-4355-854B-4F098B4EB073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C746F7EF-20D6-4272-9DF6-AADF58161582}"/>
                </a:ext>
              </a:extLst>
            </p:cNvPr>
            <p:cNvGrpSpPr/>
            <p:nvPr/>
          </p:nvGrpSpPr>
          <p:grpSpPr>
            <a:xfrm>
              <a:off x="1117501" y="2876931"/>
              <a:ext cx="519060" cy="512397"/>
              <a:chOff x="7605132" y="3950429"/>
              <a:chExt cx="1352962" cy="1353312"/>
            </a:xfrm>
            <a:effectLst/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F6A2D2DF-4CFE-4400-A099-1EF8A62FD7E9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1558923-BAAB-4BF1-8350-FD4FDF0994A9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F3CDC4A3-AE6E-4E70-9929-52E1149DBBEA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7D4C3A01-2549-4472-911C-ED4F32DCABD0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CBBBBB2-99D8-4A95-8668-C12D20917BF7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86F2E1A-6EB0-434D-97D6-344694D9FCE8}"/>
              </a:ext>
            </a:extLst>
          </p:cNvPr>
          <p:cNvSpPr txBox="1"/>
          <p:nvPr/>
        </p:nvSpPr>
        <p:spPr>
          <a:xfrm>
            <a:off x="7145883" y="1636741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uniquely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produces a 3x3 square:</a:t>
            </a:r>
          </a:p>
        </p:txBody>
      </p:sp>
    </p:spTree>
    <p:extLst>
      <p:ext uri="{BB962C8B-B14F-4D97-AF65-F5344CB8AC3E}">
        <p14:creationId xmlns:p14="http://schemas.microsoft.com/office/powerpoint/2010/main" val="340931522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3220042" y="180494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48216" y="2577397"/>
            <a:ext cx="736657" cy="1332800"/>
            <a:chOff x="3800723" y="2591968"/>
            <a:chExt cx="736657" cy="1332800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/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1021885" y="1811976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088012" y="2189854"/>
            <a:ext cx="1535266" cy="21516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325050" y="4864419"/>
            <a:ext cx="20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Tile Complexity = 6</a:t>
            </a:r>
          </a:p>
        </p:txBody>
      </p:sp>
      <p:cxnSp>
        <p:nvCxnSpPr>
          <p:cNvPr id="118" name="Straight Connector 117"/>
          <p:cNvCxnSpPr>
            <a:cxnSpLocks/>
            <a:endCxn id="117" idx="0"/>
          </p:cNvCxnSpPr>
          <p:nvPr/>
        </p:nvCxnSpPr>
        <p:spPr>
          <a:xfrm>
            <a:off x="1764144" y="4397189"/>
            <a:ext cx="589329" cy="467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5FF178-5939-4514-9A9B-181BB44D2EF6}"/>
              </a:ext>
            </a:extLst>
          </p:cNvPr>
          <p:cNvSpPr/>
          <p:nvPr/>
        </p:nvSpPr>
        <p:spPr>
          <a:xfrm>
            <a:off x="4632545" y="4630804"/>
            <a:ext cx="4591451" cy="126769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   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A0CD3-6F9D-42A9-9C2C-3DF81E4415ED}"/>
              </a:ext>
            </a:extLst>
          </p:cNvPr>
          <p:cNvSpPr txBox="1"/>
          <p:nvPr/>
        </p:nvSpPr>
        <p:spPr>
          <a:xfrm>
            <a:off x="4763025" y="4976766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en-US" sz="2400" i="1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squares: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C011E7-E98D-45AA-B4DD-98E7DC6319EB}"/>
              </a:ext>
            </a:extLst>
          </p:cNvPr>
          <p:cNvGrpSpPr/>
          <p:nvPr/>
        </p:nvGrpSpPr>
        <p:grpSpPr>
          <a:xfrm>
            <a:off x="6758407" y="4792101"/>
            <a:ext cx="2116285" cy="830997"/>
            <a:chOff x="6576982" y="4792101"/>
            <a:chExt cx="2116285" cy="830997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8A48275-8D83-4BE3-B322-BECC0107DF0F}"/>
                </a:ext>
              </a:extLst>
            </p:cNvPr>
            <p:cNvSpPr txBox="1"/>
            <p:nvPr/>
          </p:nvSpPr>
          <p:spPr>
            <a:xfrm>
              <a:off x="6576982" y="4792101"/>
              <a:ext cx="21162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800" dirty="0">
                  <a:solidFill>
                    <a:srgbClr val="FF0000"/>
                  </a:solidFill>
                </a:rPr>
                <a:t>Ω</a:t>
              </a:r>
              <a:r>
                <a:rPr lang="en-US" sz="4800" dirty="0">
                  <a:solidFill>
                    <a:srgbClr val="FF0000"/>
                  </a:solidFill>
                </a:rPr>
                <a:t>(       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BA4659-67CA-4BA2-94BB-ABBF8777A84A}"/>
                </a:ext>
              </a:extLst>
            </p:cNvPr>
            <p:cNvCxnSpPr/>
            <p:nvPr/>
          </p:nvCxnSpPr>
          <p:spPr>
            <a:xfrm>
              <a:off x="7368644" y="5257949"/>
              <a:ext cx="97409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7619A-725C-440C-9D86-F9B8AB013EB3}"/>
                </a:ext>
              </a:extLst>
            </p:cNvPr>
            <p:cNvSpPr txBox="1"/>
            <p:nvPr/>
          </p:nvSpPr>
          <p:spPr>
            <a:xfrm>
              <a:off x="7463747" y="4862739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log </a:t>
              </a:r>
              <a:r>
                <a:rPr lang="en-US" sz="2400" i="1" dirty="0">
                  <a:solidFill>
                    <a:srgbClr val="FF0000"/>
                  </a:solidFill>
                </a:rPr>
                <a:t>n </a:t>
              </a:r>
              <a:endParaRPr lang="en-US" sz="2400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063624D9-653D-4247-A0B6-38D3423ADC64}"/>
                </a:ext>
              </a:extLst>
            </p:cNvPr>
            <p:cNvSpPr txBox="1"/>
            <p:nvPr/>
          </p:nvSpPr>
          <p:spPr>
            <a:xfrm>
              <a:off x="7228907" y="5153879"/>
              <a:ext cx="1354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log </a:t>
              </a:r>
              <a:r>
                <a:rPr lang="en-US" sz="2400" dirty="0" err="1">
                  <a:solidFill>
                    <a:srgbClr val="FF0000"/>
                  </a:solidFill>
                </a:rPr>
                <a:t>log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>
                  <a:solidFill>
                    <a:srgbClr val="FF0000"/>
                  </a:solidFill>
                </a:rPr>
                <a:t>n </a:t>
              </a:r>
              <a:endParaRPr lang="en-US" sz="2400" dirty="0"/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9E9EF5AE-5816-475A-B36E-2BD252CEC444}"/>
              </a:ext>
            </a:extLst>
          </p:cNvPr>
          <p:cNvSpPr txBox="1"/>
          <p:nvPr/>
        </p:nvSpPr>
        <p:spPr>
          <a:xfrm>
            <a:off x="4555724" y="5898502"/>
            <a:ext cx="28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Rothemund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Winfree</a:t>
            </a:r>
            <a:r>
              <a:rPr lang="en-US" dirty="0">
                <a:solidFill>
                  <a:srgbClr val="FF0000"/>
                </a:solidFill>
              </a:rPr>
              <a:t>, 2000)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EB797EF-3C62-45B8-90EF-02B5B7134A2E}"/>
              </a:ext>
            </a:extLst>
          </p:cNvPr>
          <p:cNvGrpSpPr/>
          <p:nvPr/>
        </p:nvGrpSpPr>
        <p:grpSpPr>
          <a:xfrm>
            <a:off x="1189882" y="2277661"/>
            <a:ext cx="1292387" cy="1930154"/>
            <a:chOff x="1172407" y="197026"/>
            <a:chExt cx="1292387" cy="1930154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34698844-A8E0-4EA7-B005-D96B69DD4FF4}"/>
                </a:ext>
              </a:extLst>
            </p:cNvPr>
            <p:cNvGrpSpPr/>
            <p:nvPr/>
          </p:nvGrpSpPr>
          <p:grpSpPr>
            <a:xfrm>
              <a:off x="1937147" y="197026"/>
              <a:ext cx="521228" cy="5105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B1AC93-E0D0-4D12-8008-02600D2330E0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229C01C-AE3D-4E7A-A93E-EDCD50F68478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E966FBB1-9BB3-4971-BE7A-69B0AD560DAF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3C81CAAE-852A-4ADF-8279-23F5B0E74813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41BF292-B84F-4B3A-B9C5-1CFF1DF4C3A7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001350F2-8137-49D1-9D79-BA9B695DDCF8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BE9BBB7-C473-4F08-A97C-60624DB23F9E}"/>
                </a:ext>
              </a:extLst>
            </p:cNvPr>
            <p:cNvGrpSpPr/>
            <p:nvPr/>
          </p:nvGrpSpPr>
          <p:grpSpPr>
            <a:xfrm>
              <a:off x="1179279" y="205090"/>
              <a:ext cx="521294" cy="510538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90A1EB28-2AC9-4CE5-8432-E7BC172CDE46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C0C35167-4930-49BD-A888-D6A56ADB88B0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240E9203-C8CF-4B60-A615-CE5D4DE99386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59699979-FAC2-4053-8779-B6A8E729D22E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AD32BC66-9B3B-4803-A759-921DC21929A6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8DDA576D-FE3F-406A-9620-4AE146D701E1}"/>
                </a:ext>
              </a:extLst>
            </p:cNvPr>
            <p:cNvGrpSpPr/>
            <p:nvPr/>
          </p:nvGrpSpPr>
          <p:grpSpPr>
            <a:xfrm>
              <a:off x="1931568" y="1603106"/>
              <a:ext cx="524570" cy="510538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50B8793-37F1-4BB4-93D7-27C48526C1F2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C47096A7-6BA8-4EA8-8514-723BA2F3B5C0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4704DB47-AC3F-4F0A-BFA0-00848ACBB3F9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4C9E248F-0427-45A0-A05D-0130F97B52AB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85CDEABE-C65E-4DA8-8C4C-69233E16D872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36EDE17D-5A6D-4975-B6B4-CB112827E8EC}"/>
                </a:ext>
              </a:extLst>
            </p:cNvPr>
            <p:cNvGrpSpPr/>
            <p:nvPr/>
          </p:nvGrpSpPr>
          <p:grpSpPr>
            <a:xfrm>
              <a:off x="1938586" y="898943"/>
              <a:ext cx="526208" cy="510729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B0BA86D8-7176-45BE-BC32-077126EECDDE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FFA4B81E-EEF0-48EA-9005-D936ABE1EDB0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BAEA553-3C5E-4304-AED1-D75A083EC872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E4F2464A-0E5B-441F-9FCF-2ACEBAB5E9B9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B7E1FE7-C920-417D-983C-390AB2666DEF}"/>
                </a:ext>
              </a:extLst>
            </p:cNvPr>
            <p:cNvGrpSpPr/>
            <p:nvPr/>
          </p:nvGrpSpPr>
          <p:grpSpPr>
            <a:xfrm>
              <a:off x="1172407" y="1616226"/>
              <a:ext cx="524311" cy="510954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15DE6DA-171C-4463-A163-595A2B58B71F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9EDF5447-560A-4DEC-9B71-23C691EC3E63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1B4A2690-9D14-41D2-98FF-353738327090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2E7803A-71A0-44ED-BFA8-5E5DBA0067D1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A11C898-17B3-4C55-921B-D599170E1F36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6EA91E7-5AAF-4883-9CF4-C7A9F3ADEA39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1668B8E2-99F0-47AD-8F91-1A45218F62B8}"/>
                </a:ext>
              </a:extLst>
            </p:cNvPr>
            <p:cNvGrpSpPr/>
            <p:nvPr/>
          </p:nvGrpSpPr>
          <p:grpSpPr>
            <a:xfrm>
              <a:off x="1176724" y="905404"/>
              <a:ext cx="526013" cy="51121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E2FC4E6-8D6F-4E18-8E84-16080CCFFF4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17CBA17-C721-4391-850A-AC11FFFD9D24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FD1F81BF-8DBC-458E-B9A2-BA0B165D24B8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0677852C-8F64-46AE-A146-493A58B24866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6CCF0D7-7FFD-4E65-87E1-0795F7D1A0A1}"/>
              </a:ext>
            </a:extLst>
          </p:cNvPr>
          <p:cNvGrpSpPr/>
          <p:nvPr/>
        </p:nvGrpSpPr>
        <p:grpSpPr>
          <a:xfrm>
            <a:off x="7453995" y="2577906"/>
            <a:ext cx="1568989" cy="1534622"/>
            <a:chOff x="1116687" y="2876931"/>
            <a:chExt cx="1568989" cy="15346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98D2D8B5-F08D-4A48-AAB4-13E2E8098EB4}"/>
                </a:ext>
              </a:extLst>
            </p:cNvPr>
            <p:cNvGrpSpPr/>
            <p:nvPr/>
          </p:nvGrpSpPr>
          <p:grpSpPr>
            <a:xfrm>
              <a:off x="1116687" y="3390252"/>
              <a:ext cx="521228" cy="510538"/>
              <a:chOff x="2274846" y="1095709"/>
              <a:chExt cx="1352962" cy="1355911"/>
            </a:xfrm>
            <a:effectLst/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B43C48E0-92C6-4AEB-B639-5F16BC30CAE3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33CDFD-49B8-4F8B-BA4E-8D7496E91883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643C3D91-CFF7-4858-A156-8A8CC9DCCC6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0C7EE14-0B60-4354-A0EE-D37F48D6FFA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1785B6B2-5DCD-4AE3-9DAD-B9DADE6BDA78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EC5481E1-DA64-42A7-96CE-1B37B6604F3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739EE1C-4B9D-4FE6-92BB-7E2C1271EA2B}"/>
                </a:ext>
              </a:extLst>
            </p:cNvPr>
            <p:cNvGrpSpPr/>
            <p:nvPr/>
          </p:nvGrpSpPr>
          <p:grpSpPr>
            <a:xfrm>
              <a:off x="1116753" y="3900790"/>
              <a:ext cx="521294" cy="510538"/>
              <a:chOff x="9356965" y="2466176"/>
              <a:chExt cx="1353133" cy="1353312"/>
            </a:xfrm>
            <a:effectLst/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A2955F50-97BF-496E-8893-2DB6333EF551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139F47B-3CF7-4301-987B-88AE38ECFA77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434B340-069D-4270-93B3-83F5F44A7F95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C9A00A6-1F86-4DA1-96C8-41EB54124405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16F3BCC4-DFB8-4AA4-93A0-E6201AFF3967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97DD33A-839D-45DA-B3D3-609DC04AB799}"/>
                </a:ext>
              </a:extLst>
            </p:cNvPr>
            <p:cNvGrpSpPr/>
            <p:nvPr/>
          </p:nvGrpSpPr>
          <p:grpSpPr>
            <a:xfrm>
              <a:off x="1636117" y="3391429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1AC2EFD2-9C68-44E2-B57E-BD939CCF0B21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3C81C110-D36C-4FA8-92A3-663722BD085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D24E7CE1-994D-49B7-8078-05BC244114EB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9DE3F61C-A11D-4F4D-8A06-BE3CA7982048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FE58B20F-415F-48FE-9950-A0EBCDF7AB78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7CDD522D-3E84-4E27-94C0-0120C5A5C950}"/>
                </a:ext>
              </a:extLst>
            </p:cNvPr>
            <p:cNvGrpSpPr/>
            <p:nvPr/>
          </p:nvGrpSpPr>
          <p:grpSpPr>
            <a:xfrm>
              <a:off x="1636561" y="3900582"/>
              <a:ext cx="524311" cy="510954"/>
              <a:chOff x="902841" y="1533868"/>
              <a:chExt cx="1353132" cy="1353312"/>
            </a:xfrm>
            <a:effectLst/>
          </p:grpSpPr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967E357-E8A4-4904-9AE3-01B5025C40D6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261F6938-B96A-4677-8E97-A077645ADC1D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8F92CF3-D18C-45F7-87EB-DCA1501EB43B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1A6A872-69D6-4C9C-B7BB-B55FC8BD2110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F5A99A26-49BA-4615-AC2C-1F28046FEC86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93C9D200-C35D-4288-B582-299963A36D1D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29C939D8-C46D-4491-9B95-4672A0E18755}"/>
                </a:ext>
              </a:extLst>
            </p:cNvPr>
            <p:cNvGrpSpPr/>
            <p:nvPr/>
          </p:nvGrpSpPr>
          <p:grpSpPr>
            <a:xfrm>
              <a:off x="2159663" y="3900335"/>
              <a:ext cx="526013" cy="511218"/>
              <a:chOff x="7607604" y="4156548"/>
              <a:chExt cx="1352961" cy="1353312"/>
            </a:xfrm>
            <a:effectLst/>
          </p:grpSpPr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AE077C9E-444E-486F-BAA3-590A8963FD5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F30487F8-C08D-4DBD-B99A-BEB64EE57E91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8EBD40F5-40AE-4D89-BCF6-5DEFCAA98D08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785E6052-1FCD-42C6-BADA-1CE4FD7F1739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30C55690-0501-4E64-9A00-67624E6FF7B9}"/>
                </a:ext>
              </a:extLst>
            </p:cNvPr>
            <p:cNvGrpSpPr/>
            <p:nvPr/>
          </p:nvGrpSpPr>
          <p:grpSpPr>
            <a:xfrm>
              <a:off x="2160384" y="3389702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33B588D-9B3B-43DD-9570-F206C36FB68B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C303880-2AD9-4C8F-890E-68E157C5E6F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D451756-F45D-4CB5-B50D-59E3D8427E3F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859DE63A-E7CF-41D0-8F30-2048703EE1BD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4A74A-DCD0-4025-96B5-61C724C951CC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442D49A8-D3FA-4913-BEA0-7679779B5ADE}"/>
                </a:ext>
              </a:extLst>
            </p:cNvPr>
            <p:cNvGrpSpPr/>
            <p:nvPr/>
          </p:nvGrpSpPr>
          <p:grpSpPr>
            <a:xfrm>
              <a:off x="2158868" y="2878823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AC5D9F0E-9B1D-454B-829F-F54DA5D22AB9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9DCCC33-EF9D-400A-92EB-6C1DDBE39A8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AE0E32E2-4C7E-46B2-8C4D-93F161DFE276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2A3D942D-1C53-4F15-9D46-2065AA953F5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0719FA8-26E8-46B9-AB00-D33DF51456AA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6900190-2765-49C4-B2B9-63D88C481B04}"/>
                </a:ext>
              </a:extLst>
            </p:cNvPr>
            <p:cNvGrpSpPr/>
            <p:nvPr/>
          </p:nvGrpSpPr>
          <p:grpSpPr>
            <a:xfrm>
              <a:off x="1633186" y="2878106"/>
              <a:ext cx="524570" cy="510538"/>
              <a:chOff x="9180347" y="987490"/>
              <a:chExt cx="1352962" cy="1353312"/>
            </a:xfrm>
            <a:effectLst/>
          </p:grpSpPr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840C2FF-15A3-4599-A74A-0349DDBA2D2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6C2F138-237B-40FF-BD1C-2791D4D7A5DD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5134D877-A757-402F-B286-2C8B7A06E7C0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0C947AA8-324B-4C7F-A16E-C692FF277341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57502D29-4D6C-4AB5-95E3-5D236A8898D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1925C70F-6125-439D-8FBE-78D48A0604B8}"/>
                </a:ext>
              </a:extLst>
            </p:cNvPr>
            <p:cNvGrpSpPr/>
            <p:nvPr/>
          </p:nvGrpSpPr>
          <p:grpSpPr>
            <a:xfrm>
              <a:off x="1117501" y="2876931"/>
              <a:ext cx="519060" cy="512397"/>
              <a:chOff x="7605132" y="3950429"/>
              <a:chExt cx="1352962" cy="1353312"/>
            </a:xfrm>
            <a:effectLst/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F428708-7FBE-40EB-A413-15A0E30594F7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D52029A-C62C-45BE-8E5F-B108A86B7746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85EB476E-C80F-4137-B48F-D6F5AC25497C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382AA7B-FFE1-4531-BF99-E22FAC698F6C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5014AE3B-7D1D-4C4F-BA9C-D82D10BD56A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 (2HAM)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8698D9-0EBF-4364-8349-34145C3A4590}"/>
              </a:ext>
            </a:extLst>
          </p:cNvPr>
          <p:cNvSpPr txBox="1"/>
          <p:nvPr/>
        </p:nvSpPr>
        <p:spPr>
          <a:xfrm>
            <a:off x="7145883" y="1636741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uniquely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produces a 3x3 square:</a:t>
            </a:r>
          </a:p>
        </p:txBody>
      </p:sp>
    </p:spTree>
    <p:extLst>
      <p:ext uri="{BB962C8B-B14F-4D97-AF65-F5344CB8AC3E}">
        <p14:creationId xmlns:p14="http://schemas.microsoft.com/office/powerpoint/2010/main" val="16830677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0" y="37399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(Patitz, Schweller, Summers. 2011)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10063D-2903-4D60-9A93-5342D95E55C4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05609F-7217-4226-9A68-9A35B620D26D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7AD2A96-CAF2-4745-86FD-5BC5ADE8219A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D987DAE-1FCD-46CF-AFD7-E714DABFD1A6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4F787E-F521-483C-BB13-CF306FE8F4E6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2B85A55-AEB1-4661-84F1-0DDCD7647AF6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BE82BC6-127F-4B00-91AF-5FB8A8E4347A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55BA680-EEEB-4393-B85E-2BA8CBA74EF5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B90E9B5-58BB-45A7-8AEE-F6102EF66B3E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521425B-6EE1-4B76-9660-1139CB7FCF51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78D16E7-D5B3-433D-A744-50A792DA75C2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ACE04AF-E2A3-4AD7-A598-7834E8DC4EEE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AFAA6369-AFCD-46CE-AE05-3872CD60C769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7251D006-8E0F-4092-8CCA-05BE9FCBE6AB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2" name="Octagon 101">
                <a:extLst>
                  <a:ext uri="{FF2B5EF4-FFF2-40B4-BE49-F238E27FC236}">
                    <a16:creationId xmlns:a16="http://schemas.microsoft.com/office/drawing/2014/main" id="{ED5B84D6-B1D8-45A0-9E44-D0919FCFF658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C8402C0-849D-4969-AC6D-A2ADE41D74AF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3ABEACD-D66D-436A-A4C6-4D100A747326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Octagon 98">
                <a:extLst>
                  <a:ext uri="{FF2B5EF4-FFF2-40B4-BE49-F238E27FC236}">
                    <a16:creationId xmlns:a16="http://schemas.microsoft.com/office/drawing/2014/main" id="{F3D60719-614C-4A50-A9AF-2104FAA587FD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077F299-4CB7-4EF6-A852-7270E62EA958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AB5DF9F-5FE1-4D93-AD8D-ECB29DE5C9B4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F72EA35-9C2E-4702-8892-75181189B857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C17392D4-D870-407F-91CC-4F843D7E6B0E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A6299F6-2054-4283-90F7-35003A3971FA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1F48311-5EE2-44BF-A392-15DEA6BC5F88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7B90048-1AE0-4709-B4C1-CF04F8029B43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BF4EBA3-8A94-4ABC-8EDE-65D4D46DFC72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1953850-0B07-47B3-83F2-AC89A0AECFDD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FE15F87-C20E-4170-9274-C7FCE2B7E032}"/>
              </a:ext>
            </a:extLst>
          </p:cNvPr>
          <p:cNvSpPr txBox="1"/>
          <p:nvPr/>
        </p:nvSpPr>
        <p:spPr>
          <a:xfrm>
            <a:off x="1410113" y="443137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Str(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>
                <a:solidFill>
                  <a:schemeClr val="bg1"/>
                </a:solidFill>
              </a:rPr>
              <a:t>) = -1</a:t>
            </a:r>
          </a:p>
        </p:txBody>
      </p:sp>
    </p:spTree>
    <p:extLst>
      <p:ext uri="{BB962C8B-B14F-4D97-AF65-F5344CB8AC3E}">
        <p14:creationId xmlns:p14="http://schemas.microsoft.com/office/powerpoint/2010/main" val="29237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Box 420">
            <a:extLst>
              <a:ext uri="{FF2B5EF4-FFF2-40B4-BE49-F238E27FC236}">
                <a16:creationId xmlns:a16="http://schemas.microsoft.com/office/drawing/2014/main" id="{7111BFF5-FC79-4628-95D8-9C2B579A6EE9}"/>
              </a:ext>
            </a:extLst>
          </p:cNvPr>
          <p:cNvSpPr txBox="1"/>
          <p:nvPr/>
        </p:nvSpPr>
        <p:spPr>
          <a:xfrm>
            <a:off x="6096000" y="2672471"/>
            <a:ext cx="5124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System monomers </a:t>
            </a:r>
            <a:r>
              <a:rPr lang="en-US" sz="2800" dirty="0">
                <a:solidFill>
                  <a:srgbClr val="FA9930"/>
                </a:solidFill>
              </a:rPr>
              <a:t>autonomously come together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to form complex structures.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EC0878B-3B04-4F4C-ADE8-7DD8718E4648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pic>
        <p:nvPicPr>
          <p:cNvPr id="172" name="Graphic 171">
            <a:extLst>
              <a:ext uri="{FF2B5EF4-FFF2-40B4-BE49-F238E27FC236}">
                <a16:creationId xmlns:a16="http://schemas.microsoft.com/office/drawing/2014/main" id="{727E5227-7245-4409-877B-96C53C25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687" y="1255647"/>
            <a:ext cx="5012451" cy="45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8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2B7EFD-3DD6-48C7-A2A3-81B4808074E7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944ADB-8F13-459A-8E3A-CADB6AAC6D92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E30AF9-00B3-4B69-BD5E-BA2B25D19983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7B2B5D1-B36A-469D-9850-768C1AA07A2A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6A5CE7A-1716-40B6-8893-B6AFE6094A15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B954415-BB8A-44B4-928C-D4616135C45F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3BDDFAC-B4AD-450E-B541-91B4359F86FD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97BCE98-E074-4642-9023-E15262B702A0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2376D9D-58E3-4E27-835A-4D2B118C7BE3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B257580-621D-4B51-99D6-C9BFC45BA15C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9F4978-17C2-42EB-A55F-4705715D0D7F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BEA7067-32D1-407B-9921-B9E0E763A460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7A118C6-B5B6-492B-B51B-31541100AE58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7F923866-0D5B-408B-B860-01F63C15A401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1303874-583C-4986-846B-6FEA55940C77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Octagon 44">
                <a:extLst>
                  <a:ext uri="{FF2B5EF4-FFF2-40B4-BE49-F238E27FC236}">
                    <a16:creationId xmlns:a16="http://schemas.microsoft.com/office/drawing/2014/main" id="{04F758A1-C288-4082-9C7E-08DB636A4FBC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A390C2-E965-4D1C-A051-0CD2F787702D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C218CD1-E344-421D-8AB3-938C8DFDCD9D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ctagon 41">
                <a:extLst>
                  <a:ext uri="{FF2B5EF4-FFF2-40B4-BE49-F238E27FC236}">
                    <a16:creationId xmlns:a16="http://schemas.microsoft.com/office/drawing/2014/main" id="{36E16AE2-B85D-4A77-A4B3-4D0910977E0D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3CA3D13-EAD0-48B9-8589-5A86BF4665CE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1C4EDFA-A93F-4752-8580-F82AC936D602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D396BE-EA22-4114-92F5-9E6FAF8AFA07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D545EEE-7A8A-4C6F-BC28-21E58EE0B7B5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9CBE0A2-D2E2-46F7-B4AA-59FCA9F5D87D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DEADF58-C74A-42B7-828B-92426D4C07DB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1779BF-FDC6-4BBD-9A15-A6441BDF5030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C59FF7-0E5D-4052-BAB7-DFB486576E20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F99EBC-CC94-4F29-AAA5-9C68A7050B4A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24F6190-E5AB-44D8-8C30-34107681698E}"/>
              </a:ext>
            </a:extLst>
          </p:cNvPr>
          <p:cNvGrpSpPr/>
          <p:nvPr/>
        </p:nvGrpSpPr>
        <p:grpSpPr>
          <a:xfrm>
            <a:off x="7498041" y="2464395"/>
            <a:ext cx="809822" cy="766762"/>
            <a:chOff x="1966287" y="2321154"/>
            <a:chExt cx="520177" cy="5075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EA36F1-A237-412E-91B0-79CD144B7458}"/>
                </a:ext>
              </a:extLst>
            </p:cNvPr>
            <p:cNvSpPr/>
            <p:nvPr/>
          </p:nvSpPr>
          <p:spPr>
            <a:xfrm rot="5400000">
              <a:off x="1972577" y="2314864"/>
              <a:ext cx="507598" cy="52017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Octagon 92">
              <a:extLst>
                <a:ext uri="{FF2B5EF4-FFF2-40B4-BE49-F238E27FC236}">
                  <a16:creationId xmlns:a16="http://schemas.microsoft.com/office/drawing/2014/main" id="{2F5CE7EA-603E-4ED0-A87A-E7E02D6E197E}"/>
                </a:ext>
              </a:extLst>
            </p:cNvPr>
            <p:cNvSpPr/>
            <p:nvPr/>
          </p:nvSpPr>
          <p:spPr>
            <a:xfrm>
              <a:off x="2161306" y="2691461"/>
              <a:ext cx="140625" cy="137189"/>
            </a:xfrm>
            <a:prstGeom prst="octagon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1A8A75A-3570-40EC-89D0-494A870B179A}"/>
                </a:ext>
              </a:extLst>
            </p:cNvPr>
            <p:cNvSpPr/>
            <p:nvPr/>
          </p:nvSpPr>
          <p:spPr>
            <a:xfrm rot="10800000">
              <a:off x="1968828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4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A54A31D-C451-45B8-B582-F1DAF679FB91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DD4A9-5087-427C-B2F1-E9B6502CB95F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06316E-2B5A-4A0E-A6BA-266373641964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0AF263-AD6F-4E14-AF6B-0C8F645DEA8D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9E1907-45C3-4017-B0F4-DA2584DEB506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EA1180B-B9E9-483F-AD16-26FEA0FC64E2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F5DFB1B-592F-4E9C-A3A7-59C085B0A71A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CDD732-699A-4A0A-BC80-5D73735E3F2A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106BBA7-A83A-4BCC-916A-399A489ACB82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E08A407-750B-4FC8-9C9F-731E917D59F3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06DD1BD-F6CB-431A-81D2-CF85FB5D6D20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14DBFD0-A6AE-4038-B7FF-981F9382C1A5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3C3E4BD-926C-4DE3-BA08-47B280B5EB79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3AB0886-FE7C-4E93-BC84-B45713481CDE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14CE2C8-6B5D-4DC6-9393-147EA16EEEB3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6600F1F-B005-47CE-8FBF-B2AEC2B236DE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Octagon 49">
                <a:extLst>
                  <a:ext uri="{FF2B5EF4-FFF2-40B4-BE49-F238E27FC236}">
                    <a16:creationId xmlns:a16="http://schemas.microsoft.com/office/drawing/2014/main" id="{6CF143A3-9601-42CC-AA6E-E02A3CF0383F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F507AB-07C1-4FC2-A6AD-C3AEF3BDE94C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C57F730-2B7D-414F-A99D-C97334DA7399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Octagon 46">
                <a:extLst>
                  <a:ext uri="{FF2B5EF4-FFF2-40B4-BE49-F238E27FC236}">
                    <a16:creationId xmlns:a16="http://schemas.microsoft.com/office/drawing/2014/main" id="{22307E6B-4BC9-49EA-9D86-5A52670CD701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7146188-1FD0-4190-9ED9-0623295FA140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18640B9-6115-43AF-BDBA-1799193622E2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DFEF83-E73F-40D7-B643-6C3D8A3BD0C2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D100F38-C4DF-4AAE-96DB-23A371369E90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97C0125-D8B7-42EF-95E2-85AA030A17EE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88FF8B70-2BE3-4923-86AF-6314A2BAC7EE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05031D6-DA36-4229-BB0E-E1DBB48963C9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AC32BCA-09AD-4BC1-B822-A9C6DD1FDF93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84906E-FC15-4A20-BBFB-5693DEAD712B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34E52D-5786-410D-AEEC-81455325C120}"/>
              </a:ext>
            </a:extLst>
          </p:cNvPr>
          <p:cNvGrpSpPr/>
          <p:nvPr/>
        </p:nvGrpSpPr>
        <p:grpSpPr>
          <a:xfrm>
            <a:off x="6693596" y="2463852"/>
            <a:ext cx="1614268" cy="767851"/>
            <a:chOff x="5151734" y="2316367"/>
            <a:chExt cx="1036901" cy="50831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858DF05-25A1-4C74-9B74-7A1B7D69809C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F7B1FDB-DB74-4689-886C-E4B262D1D527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EE227AA-FD09-4118-8A74-C80A1F09C0CF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4C507F9-6922-465A-8992-D7CF91B00C91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8923EE-F85C-49FF-9D9D-71C43B5F353A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E778E2C-0115-4B81-A48E-3201A1B8C229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Octagon 97">
                <a:extLst>
                  <a:ext uri="{FF2B5EF4-FFF2-40B4-BE49-F238E27FC236}">
                    <a16:creationId xmlns:a16="http://schemas.microsoft.com/office/drawing/2014/main" id="{1B199129-D198-445D-9F74-FD2BA373044E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845F9E6-5B37-4EA8-A613-69F3F207570D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8982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46068A7-37CC-496F-8635-1A33FC8BAC65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140726-EE85-4A0A-844D-7680839444FB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07B3455-76B9-486A-975B-8F1C76D50737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1D4C7F-C415-4CEF-9EA8-5A71D81DDCF7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3B7F8D-DB9C-4E63-96F0-44DFD94FE082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37BAF71-DFF5-442D-A72E-F7B3AC7B6909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355BD76-244B-433A-9E3E-C467FD742095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E3EFCBB-7699-4F26-AEF4-96ED5BBEA94F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286AA23-C6D5-424F-9B20-7C1E8FC163D0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43AFC76-923F-43C7-8DC5-B384BB2E7EB0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350647F-B6E3-458E-B13C-0AD6B2ADB5C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B7D3F9B-68E6-49D5-89DB-61A9285997D6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2DBBB57-9B5B-47F5-86F2-323EA17A28A1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D2CCD47-4625-4329-83A2-631C448EFE51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D28BA907-959A-4FED-92EA-609361B42CF1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D0CED89-6C56-4C34-8ECD-5EB1C644D92C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Octagon 54">
                <a:extLst>
                  <a:ext uri="{FF2B5EF4-FFF2-40B4-BE49-F238E27FC236}">
                    <a16:creationId xmlns:a16="http://schemas.microsoft.com/office/drawing/2014/main" id="{C4140A8E-192B-40D2-B8D1-F74E4821634A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C3DB74C-04AB-4B9B-85BC-F0DCAED47E66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C2D7D66-7D62-4807-BA57-A3400AA97492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ctagon 51">
                <a:extLst>
                  <a:ext uri="{FF2B5EF4-FFF2-40B4-BE49-F238E27FC236}">
                    <a16:creationId xmlns:a16="http://schemas.microsoft.com/office/drawing/2014/main" id="{2C3E08D8-1934-4C77-9159-24606F535C3E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BD4686A-00A5-4435-8149-87604D4078AF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236CF4B-23D0-4853-9A0D-0C51692981B3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9B700D5-221E-427A-AFE3-AB1F7DCFCD1D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C0CB51F-7233-45B2-9D14-4C5044456016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700213F-A84A-4EB0-920F-D9EB50FAC0CC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065DB00C-7040-4C1E-A43B-739FE50D5741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E2B993D-A079-46AA-8FBC-A76809E0B32F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EC7A1ED-3243-418A-A1DC-8B753A92858D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2662A2B-71A1-4229-891B-6B7A2A014F79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A0F7661-109D-42B7-B3DF-279ED5D2011C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9D46A26-FB3E-4F10-874B-DB8AD70BDA9D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3580DC2-B45B-4239-893D-86E5F0071BA6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F329BC39-782C-426F-8634-6D1D23D1F24A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F675BC-F5CA-46BE-B18E-096A92AE5735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384FF9D-0A41-40D7-898F-524C106CFEF1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8E31DB3-BF66-4A19-9732-C70200F967E7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8F75DD2-C6C5-4A9C-B724-DE784E57BD9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F601B7F-1DF4-4EF3-8322-DC3041463574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07E43D2-7EC6-4342-AC69-5365949096EF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379E9D5-219F-40DA-91D7-1FDCB5EC2EC6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Octagon 103">
                <a:extLst>
                  <a:ext uri="{FF2B5EF4-FFF2-40B4-BE49-F238E27FC236}">
                    <a16:creationId xmlns:a16="http://schemas.microsoft.com/office/drawing/2014/main" id="{189D546B-5CF0-45D9-8159-9982CB0DFB0C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EC137D1-69DC-4356-9FD9-93D5C25E5098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0673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60561-61BE-4609-BAAE-6A86B099F4E2}"/>
              </a:ext>
            </a:extLst>
          </p:cNvPr>
          <p:cNvCxnSpPr>
            <a:cxnSpLocks/>
          </p:cNvCxnSpPr>
          <p:nvPr/>
        </p:nvCxnSpPr>
        <p:spPr>
          <a:xfrm>
            <a:off x="7563342" y="3681717"/>
            <a:ext cx="448868" cy="389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C0F7E56-1247-4695-805A-4D468FAA4886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E48234-CCE0-492D-A7C0-E70D965E73C5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B8910A-5693-4F48-9B24-F8717C0F3FE3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5BADCD-2BBF-4DA8-9A16-977229A0B711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BF39CC-F85F-42DB-8C79-8EAB71DFF079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848C818-07CC-4A29-B8E8-17D4429DE53F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CEDD525-7C67-46C8-9C14-F4798A207C19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8B08778-EDA5-4D1D-B17E-9A7767757D24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CCC865-7528-421F-AD14-5DFFF512A4EA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200CE18-A357-4F2B-B01C-5421BAFDFADB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5C5E1A3-B3C6-4B74-AC0D-5AAECBB8D9F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B88BB98-D5B0-4A5B-9AB3-8077C7A1105D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86A0A3-CAAF-4379-A982-B4C723843F38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7B25DC6-2F1A-4DA2-8927-A9A4F702F596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BB0EAAB-7EB5-4190-BB27-CD7666A4F7C3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A6BA48D-91B9-414D-928D-CD60BAA7A71F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2" name="Octagon 61">
                <a:extLst>
                  <a:ext uri="{FF2B5EF4-FFF2-40B4-BE49-F238E27FC236}">
                    <a16:creationId xmlns:a16="http://schemas.microsoft.com/office/drawing/2014/main" id="{D24E0F08-BFC6-4D40-8D8F-4C59E341A936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86D6CB6-D044-40CC-B8EC-510DA6C5D202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4D3CAC9-0097-4ECA-B29E-077BC1E0A4A9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ctagon 57">
                <a:extLst>
                  <a:ext uri="{FF2B5EF4-FFF2-40B4-BE49-F238E27FC236}">
                    <a16:creationId xmlns:a16="http://schemas.microsoft.com/office/drawing/2014/main" id="{57603831-0A49-4CFC-90A3-37F62DBF23E9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2C840D-C32F-4F2F-BE2A-FABD64EA8D8B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91B3F75-1279-4610-96D1-1FBAB89BA395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18C8B4D-BF25-49AD-B4EE-6F627514E8A0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DBFD3D50-8D10-4AAE-829E-0812A8BD617B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49BF083-31EB-4AD2-8261-E845C331C46A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A097D298-4A5A-4868-989D-533FE67C6F45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71B2895-20B2-446C-B01D-EAF9D404FDE5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D3BA2EE-D584-49A5-9AF3-21258E4C118E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1A1261C-8198-4CE3-9A20-F168BA96A163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A36929C-E63A-4523-8929-E68B76CD6927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553AA04-E6B4-4125-83EF-9BC781D0466F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B092D4C-5713-4A45-8E4A-E5B4F8B5D996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382891D-BE67-4B94-913D-02F0EAE23928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BEAC0F1D-6896-4FB1-BD35-FE098F2EA40E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A3ADA52-2A41-4FEA-8438-B2ABDEEE5137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68C2C2C-8338-4EC8-8769-236A0317CC42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0281404-BC16-4985-A0F8-D6CA9410CFDC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FAF787B-2962-44BF-83A1-1F10D8FA350C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F9D88EB-3579-4FC4-8E3A-8F862F56202B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E0AF7EA-8037-47CE-B9DE-01868EBEBAA0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Octagon 115">
                <a:extLst>
                  <a:ext uri="{FF2B5EF4-FFF2-40B4-BE49-F238E27FC236}">
                    <a16:creationId xmlns:a16="http://schemas.microsoft.com/office/drawing/2014/main" id="{49D33E29-A055-4096-8399-A13016E39B54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A13EEEE4-7B2F-4B4A-BCE8-8D97B155912D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84DA0F0-AD02-4A17-A5CE-BC74BDDA527F}"/>
              </a:ext>
            </a:extLst>
          </p:cNvPr>
          <p:cNvGrpSpPr/>
          <p:nvPr/>
        </p:nvGrpSpPr>
        <p:grpSpPr>
          <a:xfrm>
            <a:off x="8046499" y="3718901"/>
            <a:ext cx="803604" cy="774777"/>
            <a:chOff x="7739068" y="5194594"/>
            <a:chExt cx="1352961" cy="1353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366BA89-A797-4D00-9AE8-302B113C9ED2}"/>
                </a:ext>
              </a:extLst>
            </p:cNvPr>
            <p:cNvGrpSpPr/>
            <p:nvPr/>
          </p:nvGrpSpPr>
          <p:grpSpPr>
            <a:xfrm>
              <a:off x="7739068" y="5194686"/>
              <a:ext cx="1352961" cy="1353312"/>
              <a:chOff x="10730062" y="3816461"/>
              <a:chExt cx="1352961" cy="1353312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EB339AD-45F4-4901-8507-ACA97275CC48}"/>
                  </a:ext>
                </a:extLst>
              </p:cNvPr>
              <p:cNvSpPr/>
              <p:nvPr/>
            </p:nvSpPr>
            <p:spPr>
              <a:xfrm rot="5400000">
                <a:off x="10729887" y="3816636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D68B47-F718-4678-8398-6514E9B68C6B}"/>
                  </a:ext>
                </a:extLst>
              </p:cNvPr>
              <p:cNvSpPr/>
              <p:nvPr/>
            </p:nvSpPr>
            <p:spPr>
              <a:xfrm rot="10800000">
                <a:off x="10732943" y="431055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1" name="Octagon 130">
              <a:extLst>
                <a:ext uri="{FF2B5EF4-FFF2-40B4-BE49-F238E27FC236}">
                  <a16:creationId xmlns:a16="http://schemas.microsoft.com/office/drawing/2014/main" id="{7D4C4969-FD1A-4814-8608-96AD31B46E3F}"/>
                </a:ext>
              </a:extLst>
            </p:cNvPr>
            <p:cNvSpPr/>
            <p:nvPr/>
          </p:nvSpPr>
          <p:spPr>
            <a:xfrm>
              <a:off x="8251648" y="5194594"/>
              <a:ext cx="365760" cy="365760"/>
            </a:xfrm>
            <a:prstGeom prst="octagon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954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0A77584-4ECD-46F8-9C35-5E0E7EEED336}"/>
              </a:ext>
            </a:extLst>
          </p:cNvPr>
          <p:cNvSpPr/>
          <p:nvPr/>
        </p:nvSpPr>
        <p:spPr>
          <a:xfrm>
            <a:off x="7946702" y="3238955"/>
            <a:ext cx="448867" cy="457209"/>
          </a:xfrm>
          <a:prstGeom prst="mathMultiply">
            <a:avLst/>
          </a:prstGeom>
          <a:solidFill>
            <a:srgbClr val="FF0000">
              <a:alpha val="6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4767E-E2AE-4E86-8669-7CC11551DE33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B8CB9A-85F0-4064-B36E-1AB7430FAD81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4DACCD-635A-4DAE-B75D-46D8EB4181BD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78653C-C909-4C3F-A73D-70769414B284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DF560B-3FF3-4750-8D8A-D36660DA3195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0C44C85-85FD-4191-9B83-553019741F62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43AF46F-1ECB-454F-8D6F-0E85D4C913F2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5A77C84-0536-4260-AEC5-82D649916CB6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44D779-2646-4709-B291-BE4483DD66C1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EA189E7-04A6-4313-808A-513C4B40AD12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BBAFBB8-4A7F-49BF-9632-307A7CABB12F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E9C5A18-24EB-40C7-8D62-C09CD88A4A50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120904-BC4D-4C1F-917B-CFCAF2C2B658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9747BE1-C5D6-4E6D-83E7-945D5C423B07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F6AE53C8-28DE-42C0-9EC5-B801D9A34689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FF6E62-2D12-4BD5-893A-90928227176B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Octagon 88">
                <a:extLst>
                  <a:ext uri="{FF2B5EF4-FFF2-40B4-BE49-F238E27FC236}">
                    <a16:creationId xmlns:a16="http://schemas.microsoft.com/office/drawing/2014/main" id="{60898335-542D-4CF9-8237-BF8EC61D0966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F9EC35-3BD5-4181-8CD8-2993B79E6D06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EA582A8-1424-44A9-8569-8735DD638E3F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ctagon 59">
                <a:extLst>
                  <a:ext uri="{FF2B5EF4-FFF2-40B4-BE49-F238E27FC236}">
                    <a16:creationId xmlns:a16="http://schemas.microsoft.com/office/drawing/2014/main" id="{AE4DBCE4-3FB3-404A-94C2-75224E0C2927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45CDB61-5639-4549-9EBA-805C90838803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40CA627-5024-4AB9-9889-737CB5DB5E0D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CC47F3E-09E3-49A9-873D-D5B02909F11E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892FA0B-C5BD-4EDA-A355-3671780C8152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FB0EFA4-6CC6-4084-8250-65DDF69E9F2C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5FED861-5C54-4A10-83B4-B7C11564B636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6D7C260-CEC4-433C-A530-BC42FF201098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5D09831-3DE3-47CC-8C31-B76E29AB811C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623240E-63E7-4463-BE21-9824C36E18E8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5B3D1E4-9AA4-404D-AC7E-7E36C41E2ECD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3DAF0CB-0327-4E04-A0BF-82B59890AC56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4EDA716-90AE-4FCA-B5D5-568449E24661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0E631F9-5C01-4CE9-BA8F-D090F479F8E7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C1E14F-F683-4A3D-B90C-082671D75BBB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F74F85D-D8E6-4925-AF09-074B7391819A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A513235-9B46-49C5-9389-80DFF21D1AE8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0818BA0-2616-42D4-BC1E-54BEF0866843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FB07B37-D882-4BB2-949A-9A5B364F755E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6A3E0EA-71B2-4521-9C04-0A90146FF2C9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B4151C-881B-4619-9708-0F499425C290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ctagon 135">
                <a:extLst>
                  <a:ext uri="{FF2B5EF4-FFF2-40B4-BE49-F238E27FC236}">
                    <a16:creationId xmlns:a16="http://schemas.microsoft.com/office/drawing/2014/main" id="{1028FD55-4C05-4AED-AE8F-4BA266B3EDC8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6CB68A99-BD34-4227-8105-FBBB7854DA72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936D070-2C1F-4000-92B6-EB85622FB277}"/>
              </a:ext>
            </a:extLst>
          </p:cNvPr>
          <p:cNvCxnSpPr>
            <a:cxnSpLocks/>
          </p:cNvCxnSpPr>
          <p:nvPr/>
        </p:nvCxnSpPr>
        <p:spPr>
          <a:xfrm>
            <a:off x="7563342" y="3681717"/>
            <a:ext cx="448868" cy="389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D0C5C45-D25C-4249-A6D3-B66283A4B70D}"/>
              </a:ext>
            </a:extLst>
          </p:cNvPr>
          <p:cNvGrpSpPr/>
          <p:nvPr/>
        </p:nvGrpSpPr>
        <p:grpSpPr>
          <a:xfrm>
            <a:off x="8046499" y="3718901"/>
            <a:ext cx="803604" cy="774777"/>
            <a:chOff x="7739068" y="5194594"/>
            <a:chExt cx="1352961" cy="1353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DD824143-B18E-4F0E-81F9-C7FE8803CDD8}"/>
                </a:ext>
              </a:extLst>
            </p:cNvPr>
            <p:cNvGrpSpPr/>
            <p:nvPr/>
          </p:nvGrpSpPr>
          <p:grpSpPr>
            <a:xfrm>
              <a:off x="7739068" y="5194686"/>
              <a:ext cx="1352961" cy="1353312"/>
              <a:chOff x="10730062" y="3816461"/>
              <a:chExt cx="1352961" cy="1353312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F7CE43-500D-45F5-A4A1-04B559B4D65A}"/>
                  </a:ext>
                </a:extLst>
              </p:cNvPr>
              <p:cNvSpPr/>
              <p:nvPr/>
            </p:nvSpPr>
            <p:spPr>
              <a:xfrm rot="5400000">
                <a:off x="10729887" y="3816636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34A5E82-3311-4A71-BCA1-49366453F9F5}"/>
                  </a:ext>
                </a:extLst>
              </p:cNvPr>
              <p:cNvSpPr/>
              <p:nvPr/>
            </p:nvSpPr>
            <p:spPr>
              <a:xfrm rot="10800000">
                <a:off x="10732943" y="431055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2" name="Octagon 151">
              <a:extLst>
                <a:ext uri="{FF2B5EF4-FFF2-40B4-BE49-F238E27FC236}">
                  <a16:creationId xmlns:a16="http://schemas.microsoft.com/office/drawing/2014/main" id="{12B44A6B-CFFA-4E34-8C1C-BF83D3650404}"/>
                </a:ext>
              </a:extLst>
            </p:cNvPr>
            <p:cNvSpPr/>
            <p:nvPr/>
          </p:nvSpPr>
          <p:spPr>
            <a:xfrm>
              <a:off x="8251648" y="5194594"/>
              <a:ext cx="365760" cy="365760"/>
            </a:xfrm>
            <a:prstGeom prst="octagon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681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F61333B8-D078-43D9-895E-89B691762202}"/>
              </a:ext>
            </a:extLst>
          </p:cNvPr>
          <p:cNvSpPr txBox="1"/>
          <p:nvPr/>
        </p:nvSpPr>
        <p:spPr>
          <a:xfrm>
            <a:off x="7145883" y="163674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produces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two terminal assemblies: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E921260-D3BA-4DB1-9F05-4537858E92CE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3AA5402-670A-410D-A107-8D8C3DE53900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E073895-8D05-4929-85DB-CA1458BCC069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75ED876-9127-454A-8D17-B1AA5911C557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DA05D09-95B1-4A7C-BCBE-C1EBFD62CAA7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036395-9D5C-4081-9F65-994A2CB4269C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7CE589A-2675-403D-9B57-6572591E1D94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E807CA3-4C67-4786-88DD-1FF58583115B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33A605F-404C-465B-B05D-B15862C2931E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A55C94E-0830-47CC-A382-D79F551E5FA8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8CFE739-F426-49CA-87CB-BAC48482C07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95F422B-3B6B-4E21-854E-668A45F66773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ACFB58-7266-4D52-A4DE-439A742D42BF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D43DF4EE-B395-448B-BBCD-E7FD7390E841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EFFBCD4-2FDC-4170-9D3E-3239224285CE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5973B87-E7AD-40BF-8406-1C7CEA35511A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6" name="Octagon 105">
                <a:extLst>
                  <a:ext uri="{FF2B5EF4-FFF2-40B4-BE49-F238E27FC236}">
                    <a16:creationId xmlns:a16="http://schemas.microsoft.com/office/drawing/2014/main" id="{43DC5942-2914-4565-9532-3AA607848712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9A327F7-8036-4DD5-B5E2-441572A941F0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3977596-91BD-41A8-A867-9B7F40C1AACE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Octagon 97">
                <a:extLst>
                  <a:ext uri="{FF2B5EF4-FFF2-40B4-BE49-F238E27FC236}">
                    <a16:creationId xmlns:a16="http://schemas.microsoft.com/office/drawing/2014/main" id="{20750B39-D2CA-4F49-8B6E-60F13BA3299C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3580B7-4449-4F9F-916C-8768846995E9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3AF6271-1FBF-402D-A77A-D7A09D2A01A0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C675D3F-497B-458B-8C54-9651F33D44BB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BF1F0E82-37C4-4191-AA3F-F7D5FEF57D2D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90E0B55-0104-43A1-9057-32C5EB2D54D4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D9544644-92C7-4B84-9445-CA93153E1152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7D975AA-3F17-444A-B5BE-0F630A437CB6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5834D70-10B4-49D9-B752-076CEF824FCF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25E8D5F-4AD4-48AD-BD86-AF70F5168B04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D2E1329-8DAC-45D2-BDAB-BB9C360FB2EB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415DAB0-72C5-411C-B3C6-39552DA09851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12825729-F010-4063-8892-B5DF35679FF3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365ED18-D7F5-4B36-A9C4-8687E01F25D4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141BE93-A044-46E4-A23E-19A2E4248014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B02B19C-4BD9-401B-9179-06453A37DD0B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98AC801-D564-45BB-970B-81976C0CCEA9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646FC62-E330-47C0-9E81-FE1894FA9ACE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49E9BB0F-C4F8-419F-B9A7-46D08C95C67A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833DDD9-4B24-4AAB-BF0B-C2EC8F762B0B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E623581-56AA-4080-8E44-B72A5D8DF267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Octagon 136">
                <a:extLst>
                  <a:ext uri="{FF2B5EF4-FFF2-40B4-BE49-F238E27FC236}">
                    <a16:creationId xmlns:a16="http://schemas.microsoft.com/office/drawing/2014/main" id="{D40D2ADA-3C5C-4F67-A864-BBE7132B2148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0C4A96F-8580-4C31-9A68-7424734415D4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460A609-6C96-4BC0-BEEC-B064A1A90E82}"/>
              </a:ext>
            </a:extLst>
          </p:cNvPr>
          <p:cNvGrpSpPr/>
          <p:nvPr/>
        </p:nvGrpSpPr>
        <p:grpSpPr>
          <a:xfrm>
            <a:off x="8724287" y="2473378"/>
            <a:ext cx="1698840" cy="1554157"/>
            <a:chOff x="7924516" y="2318992"/>
            <a:chExt cx="1032908" cy="101533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D9EE932-782C-486C-B45A-75ECA31F1AF7}"/>
                </a:ext>
              </a:extLst>
            </p:cNvPr>
            <p:cNvGrpSpPr/>
            <p:nvPr/>
          </p:nvGrpSpPr>
          <p:grpSpPr>
            <a:xfrm>
              <a:off x="7924516" y="2318992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F0EA15A0-F46F-4E80-AC12-539AA4563DE9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B40C2760-6A8A-401E-8AB8-C73848A711BE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02C01348-A915-4CBD-AE2C-9D283CCEB2F6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402DD5B8-0169-4491-84C8-A0777F56E523}"/>
                </a:ext>
              </a:extLst>
            </p:cNvPr>
            <p:cNvGrpSpPr/>
            <p:nvPr/>
          </p:nvGrpSpPr>
          <p:grpSpPr>
            <a:xfrm>
              <a:off x="7926201" y="2824239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3379916-49CE-476D-8E6B-D215836D441D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E310384-AB85-489F-BA17-1FD25DCD1DFE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2EB0CA8-6F91-4A28-BEE4-323AAFC73E60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BE52B2-5391-4CCD-A3F1-E41A9E52B5D6}"/>
                </a:ext>
              </a:extLst>
            </p:cNvPr>
            <p:cNvGrpSpPr/>
            <p:nvPr/>
          </p:nvGrpSpPr>
          <p:grpSpPr>
            <a:xfrm>
              <a:off x="8441240" y="2824223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E20941A2-1D8F-470C-9F5B-0E23E4C1228B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FA6ED54-E53D-49CF-8FA8-3E1D1FA4DDFA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60AFA61-BF16-4CD3-9217-F4676B8AEBF6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50" name="Octagon 149">
                <a:extLst>
                  <a:ext uri="{FF2B5EF4-FFF2-40B4-BE49-F238E27FC236}">
                    <a16:creationId xmlns:a16="http://schemas.microsoft.com/office/drawing/2014/main" id="{EE486775-50CA-42C1-936A-830E9414BE73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373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F61333B8-D078-43D9-895E-89B691762202}"/>
              </a:ext>
            </a:extLst>
          </p:cNvPr>
          <p:cNvSpPr txBox="1"/>
          <p:nvPr/>
        </p:nvSpPr>
        <p:spPr>
          <a:xfrm>
            <a:off x="7145883" y="163674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produces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two terminal assemblies: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4AF1CB1-E9F6-4DFE-9A26-879F90F243FF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74901FD-CCA3-4B2A-8714-DD9B0063F11B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C32198C-0A47-4F34-82DA-80DBD33485C5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82D9801-5959-4A60-BE4D-6B25E7334490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26B5412-5946-484F-9FEB-0D9AC0253112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B87959F-EC97-40C5-8EAA-FE43DFBF41B4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B6CAE51-9760-4039-841E-F64DEE6202EA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D64BEBF-7F20-4954-9109-F8C4D3A4584E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311505B-0034-4ED7-9C58-DCB900BF978E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00E7B4C-C824-4D70-8C3F-052D5E5B4867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8EC5441-BB28-4080-87D2-A2417538F62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D4EC1E1-7C06-4035-A07E-DA1AAF7F714D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C5EACFF-3F99-4A4C-8956-28F51B80E6E1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76BFEED1-06C3-4A7C-B98F-B4F9FE857974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6879006-538C-4C2D-8B7F-E56EF3688867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7F3C9ABD-D855-4F31-AD90-7BDA69AA89BF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8" name="Octagon 187">
                <a:extLst>
                  <a:ext uri="{FF2B5EF4-FFF2-40B4-BE49-F238E27FC236}">
                    <a16:creationId xmlns:a16="http://schemas.microsoft.com/office/drawing/2014/main" id="{1D991ECE-DC38-4F89-9301-5434274CA9B3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5AF24DE-AA2A-4234-9B3D-EA26FE0531E9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039DBFF-A053-4C74-9EE3-F5B517B97B7F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Octagon 184">
                <a:extLst>
                  <a:ext uri="{FF2B5EF4-FFF2-40B4-BE49-F238E27FC236}">
                    <a16:creationId xmlns:a16="http://schemas.microsoft.com/office/drawing/2014/main" id="{09577075-DD49-4AEF-B798-77FA1599774E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8AF3EB7B-E27B-4876-9918-0C3F633FD64A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BCB5B8FD-AF98-491D-AB07-16F8A8141493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8132F4-38CC-420A-AB71-E52818AB4E86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5CAA798A-170D-44ED-AF6B-4410C70C7921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6F53F68-2614-4E98-905D-77E4E15FF2E1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D1DD82E-6F8B-446A-8F83-CC10A571EDF3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8AEA3FD-B98D-4FD8-BFD3-42AA845FC96E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2E63073-98B4-4368-85EB-97366913781B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ED92FE1-7657-4F94-9832-8D53F4AA4C4B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134F569-AAE8-4712-A5D5-9E4B330F0617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75A171F-F00F-47E9-9605-5F94F9E87B5B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D080BFA-D380-4226-8909-CECDEC278398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DE011E9-BC3C-47A1-9302-058EB7D5393E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E48590B7-1942-41A2-B74B-C0F632C0DB5B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2BACB9D-64A8-4A6E-B24E-3B9C0AF711F5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E7DFBB4-EA8B-4ABC-BDE2-56BCF224FCE7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B26FA35-DF82-4F1C-80F3-1F2530B3258C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D8157A-3CFE-4E0E-8B1B-80E344F12BB6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2C4E51F-54F8-4980-984F-31AC1F63D23B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309359D-DAB7-4418-915E-04C5E9274DE4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Octagon 209">
                <a:extLst>
                  <a:ext uri="{FF2B5EF4-FFF2-40B4-BE49-F238E27FC236}">
                    <a16:creationId xmlns:a16="http://schemas.microsoft.com/office/drawing/2014/main" id="{27816798-3E81-42DD-8FB2-C7EBA60EEF02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7A59052-E3AC-4BA2-B1EF-DBE43AE7069A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E9DD9B4-29EF-4622-82F9-29D2CD59B1DF}"/>
              </a:ext>
            </a:extLst>
          </p:cNvPr>
          <p:cNvGrpSpPr/>
          <p:nvPr/>
        </p:nvGrpSpPr>
        <p:grpSpPr>
          <a:xfrm>
            <a:off x="8724287" y="2473378"/>
            <a:ext cx="1698840" cy="1554157"/>
            <a:chOff x="7924516" y="2318992"/>
            <a:chExt cx="1032908" cy="1015335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0B553A6-A62E-4E17-B0A8-F04DDD476888}"/>
                </a:ext>
              </a:extLst>
            </p:cNvPr>
            <p:cNvGrpSpPr/>
            <p:nvPr/>
          </p:nvGrpSpPr>
          <p:grpSpPr>
            <a:xfrm>
              <a:off x="7924516" y="2318992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0E09AD33-3E9F-455F-8069-ECB7EE8C2F99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F606DA1-B252-4C57-B5F9-C5AC8B41D1EB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7C5F037-245B-4C69-8049-C6A7E206821C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E90F667-C39F-4DF2-A0EB-572207D5DA8E}"/>
                </a:ext>
              </a:extLst>
            </p:cNvPr>
            <p:cNvGrpSpPr/>
            <p:nvPr/>
          </p:nvGrpSpPr>
          <p:grpSpPr>
            <a:xfrm>
              <a:off x="7926201" y="2824239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A1B0AAF-B0AB-4F6A-9851-C15742EEEE0E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5974783-7E4C-498D-B73B-18461B28D911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25A359B2-653E-446C-87BC-C17A0C365A04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08A7B8F-0046-4064-9C5A-A72A5BB3D746}"/>
                </a:ext>
              </a:extLst>
            </p:cNvPr>
            <p:cNvGrpSpPr/>
            <p:nvPr/>
          </p:nvGrpSpPr>
          <p:grpSpPr>
            <a:xfrm>
              <a:off x="8441240" y="2824223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A05DA71D-BCEC-4B08-8A28-763FE119BFB6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8A24BAD-4381-488E-8D62-6FA4CD05D12A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4293CAC4-7397-4349-BCDC-BDBAC8CD09EB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3" name="Octagon 222">
                <a:extLst>
                  <a:ext uri="{FF2B5EF4-FFF2-40B4-BE49-F238E27FC236}">
                    <a16:creationId xmlns:a16="http://schemas.microsoft.com/office/drawing/2014/main" id="{6A758ECC-5850-46F9-89EB-960193E20100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70A78D2-C1ED-4531-9FB0-9BF0C93AAA37}"/>
              </a:ext>
            </a:extLst>
          </p:cNvPr>
          <p:cNvSpPr/>
          <p:nvPr/>
        </p:nvSpPr>
        <p:spPr>
          <a:xfrm>
            <a:off x="904854" y="1398476"/>
            <a:ext cx="9779971" cy="3020832"/>
          </a:xfrm>
          <a:prstGeom prst="rect">
            <a:avLst/>
          </a:prstGeom>
          <a:solidFill>
            <a:schemeClr val="tx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28E623B-146A-42DF-9C5A-722963C4A50A}"/>
              </a:ext>
            </a:extLst>
          </p:cNvPr>
          <p:cNvGrpSpPr/>
          <p:nvPr/>
        </p:nvGrpSpPr>
        <p:grpSpPr>
          <a:xfrm>
            <a:off x="3376586" y="3776331"/>
            <a:ext cx="5225604" cy="2829526"/>
            <a:chOff x="5156626" y="2201139"/>
            <a:chExt cx="5609433" cy="2881111"/>
          </a:xfrm>
        </p:grpSpPr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8922EBD4-2D66-49B1-9B6C-54829402E9D9}"/>
                </a:ext>
              </a:extLst>
            </p:cNvPr>
            <p:cNvCxnSpPr/>
            <p:nvPr/>
          </p:nvCxnSpPr>
          <p:spPr>
            <a:xfrm>
              <a:off x="6516061" y="3438477"/>
              <a:ext cx="544035" cy="42763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B6461A35-CC02-475A-BFFD-ECFCFCAC2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235" y="3438477"/>
              <a:ext cx="544035" cy="42763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56F274B-07AB-49A1-93D6-79E2F77BA93D}"/>
                </a:ext>
              </a:extLst>
            </p:cNvPr>
            <p:cNvGrpSpPr/>
            <p:nvPr/>
          </p:nvGrpSpPr>
          <p:grpSpPr>
            <a:xfrm>
              <a:off x="7306694" y="3927663"/>
              <a:ext cx="1043949" cy="1025495"/>
              <a:chOff x="963443" y="2470416"/>
              <a:chExt cx="2710254" cy="27066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6EC49D34-8573-42E2-AB9C-A6BC5525C1ED}"/>
                  </a:ext>
                </a:extLst>
              </p:cNvPr>
              <p:cNvGrpSpPr/>
              <p:nvPr/>
            </p:nvGrpSpPr>
            <p:grpSpPr>
              <a:xfrm>
                <a:off x="964309" y="2470506"/>
                <a:ext cx="1352961" cy="1353312"/>
                <a:chOff x="7617284" y="4008730"/>
                <a:chExt cx="1352961" cy="1353312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55101726-1D03-4CD2-9748-A64D4C1C400B}"/>
                    </a:ext>
                  </a:extLst>
                </p:cNvPr>
                <p:cNvSpPr/>
                <p:nvPr/>
              </p:nvSpPr>
              <p:spPr>
                <a:xfrm rot="5400000">
                  <a:off x="7617109" y="4008905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7EDBFC86-2383-4338-BDE1-D5E38915C1F6}"/>
                    </a:ext>
                  </a:extLst>
                </p:cNvPr>
                <p:cNvSpPr/>
                <p:nvPr/>
              </p:nvSpPr>
              <p:spPr>
                <a:xfrm rot="16200000">
                  <a:off x="8420135" y="50728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574FE877-5877-409D-A021-D6D0969F004F}"/>
                    </a:ext>
                  </a:extLst>
                </p:cNvPr>
                <p:cNvSpPr/>
                <p:nvPr/>
              </p:nvSpPr>
              <p:spPr>
                <a:xfrm rot="16200000">
                  <a:off x="7972018" y="50728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FD28792-22D3-45FD-88B3-0B315C98FC82}"/>
                    </a:ext>
                  </a:extLst>
                </p:cNvPr>
                <p:cNvSpPr/>
                <p:nvPr/>
              </p:nvSpPr>
              <p:spPr>
                <a:xfrm rot="10800000">
                  <a:off x="8750991" y="4269793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D5DC0DB-4760-46B0-846B-84E46C08B734}"/>
                    </a:ext>
                  </a:extLst>
                </p:cNvPr>
                <p:cNvSpPr/>
                <p:nvPr/>
              </p:nvSpPr>
              <p:spPr>
                <a:xfrm rot="10800000">
                  <a:off x="8750990" y="4714718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E695EB57-9B43-4D77-B9FA-FE0968DD9EFA}"/>
                  </a:ext>
                </a:extLst>
              </p:cNvPr>
              <p:cNvGrpSpPr/>
              <p:nvPr/>
            </p:nvGrpSpPr>
            <p:grpSpPr>
              <a:xfrm>
                <a:off x="963443" y="3823728"/>
                <a:ext cx="1352962" cy="1353312"/>
                <a:chOff x="5887832" y="987580"/>
                <a:chExt cx="1352962" cy="1353312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257E1BC5-DF6D-4B1E-9EC0-4A326DDF9AF3}"/>
                    </a:ext>
                  </a:extLst>
                </p:cNvPr>
                <p:cNvSpPr/>
                <p:nvPr/>
              </p:nvSpPr>
              <p:spPr>
                <a:xfrm rot="5400000">
                  <a:off x="5887657" y="987755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AC86410-BA7A-480A-9F57-35024AB4691C}"/>
                    </a:ext>
                  </a:extLst>
                </p:cNvPr>
                <p:cNvSpPr/>
                <p:nvPr/>
              </p:nvSpPr>
              <p:spPr>
                <a:xfrm rot="5400000">
                  <a:off x="6245758" y="9153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CF45DAD6-9375-4C77-AEC3-5F263F8AC728}"/>
                    </a:ext>
                  </a:extLst>
                </p:cNvPr>
                <p:cNvSpPr/>
                <p:nvPr/>
              </p:nvSpPr>
              <p:spPr>
                <a:xfrm rot="5400000">
                  <a:off x="6690683" y="915144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0F03F9B5-2E71-475D-A150-18B2BDFC7D96}"/>
                    </a:ext>
                  </a:extLst>
                </p:cNvPr>
                <p:cNvSpPr/>
                <p:nvPr/>
              </p:nvSpPr>
              <p:spPr>
                <a:xfrm rot="10800000">
                  <a:off x="7024183" y="1483403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11B33535-712A-4048-99A1-65EF7960A0C7}"/>
                  </a:ext>
                </a:extLst>
              </p:cNvPr>
              <p:cNvGrpSpPr/>
              <p:nvPr/>
            </p:nvGrpSpPr>
            <p:grpSpPr>
              <a:xfrm>
                <a:off x="2315389" y="3823545"/>
                <a:ext cx="1352961" cy="1353404"/>
                <a:chOff x="7739068" y="5194594"/>
                <a:chExt cx="1352961" cy="1353404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F1CFDAA5-1398-48CF-ADE0-77C7D29CF8AB}"/>
                    </a:ext>
                  </a:extLst>
                </p:cNvPr>
                <p:cNvGrpSpPr/>
                <p:nvPr/>
              </p:nvGrpSpPr>
              <p:grpSpPr>
                <a:xfrm>
                  <a:off x="7739068" y="5194686"/>
                  <a:ext cx="1352961" cy="1353312"/>
                  <a:chOff x="10730062" y="3816461"/>
                  <a:chExt cx="1352961" cy="1353312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8E9CC6AB-EBEC-499C-880D-88829200128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729887" y="3816636"/>
                    <a:ext cx="1353312" cy="135296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</a:schemeClr>
                  </a:solidFill>
                  <a:ln w="635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4FF3AA80-28C7-4B1F-891F-C7BED25CDE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32943" y="4310556"/>
                    <a:ext cx="216611" cy="361663"/>
                  </a:xfrm>
                  <a:prstGeom prst="rect">
                    <a:avLst/>
                  </a:prstGeom>
                  <a:solidFill>
                    <a:srgbClr val="015AAB"/>
                  </a:solidFill>
                  <a:ln w="6350">
                    <a:solidFill>
                      <a:srgbClr val="002A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93" name="Octagon 292">
                  <a:extLst>
                    <a:ext uri="{FF2B5EF4-FFF2-40B4-BE49-F238E27FC236}">
                      <a16:creationId xmlns:a16="http://schemas.microsoft.com/office/drawing/2014/main" id="{A054C861-700F-4EE3-BE44-BB74076C5767}"/>
                    </a:ext>
                  </a:extLst>
                </p:cNvPr>
                <p:cNvSpPr/>
                <p:nvPr/>
              </p:nvSpPr>
              <p:spPr>
                <a:xfrm>
                  <a:off x="8251648" y="5194594"/>
                  <a:ext cx="365760" cy="365760"/>
                </a:xfrm>
                <a:prstGeom prst="octagon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E5DB8B37-8B09-47B8-9045-5191FE6647EE}"/>
                  </a:ext>
                </a:extLst>
              </p:cNvPr>
              <p:cNvGrpSpPr/>
              <p:nvPr/>
            </p:nvGrpSpPr>
            <p:grpSpPr>
              <a:xfrm>
                <a:off x="2320472" y="2470416"/>
                <a:ext cx="1353225" cy="1353312"/>
                <a:chOff x="7744151" y="3841465"/>
                <a:chExt cx="1353225" cy="1353312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9B6EDF0C-A72E-4026-9B90-70CE7EFF730B}"/>
                    </a:ext>
                  </a:extLst>
                </p:cNvPr>
                <p:cNvGrpSpPr/>
                <p:nvPr/>
              </p:nvGrpSpPr>
              <p:grpSpPr>
                <a:xfrm>
                  <a:off x="7744151" y="3841465"/>
                  <a:ext cx="1353225" cy="1353312"/>
                  <a:chOff x="10729798" y="2463149"/>
                  <a:chExt cx="1353225" cy="1353312"/>
                </a:xfrm>
              </p:grpSpPr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855244ED-DB4E-45D7-876E-02357D0D26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729887" y="2463324"/>
                    <a:ext cx="1353312" cy="135296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</a:schemeClr>
                  </a:solidFill>
                  <a:ln w="635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C8D133E-CBB5-4364-B9A9-A414B936400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29799" y="2724301"/>
                    <a:ext cx="216611" cy="361663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rgbClr val="64018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A8BA3792-D932-493F-BAE7-2FF397E351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29798" y="3169226"/>
                    <a:ext cx="216611" cy="361663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rgbClr val="64018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8" name="Octagon 287">
                  <a:extLst>
                    <a:ext uri="{FF2B5EF4-FFF2-40B4-BE49-F238E27FC236}">
                      <a16:creationId xmlns:a16="http://schemas.microsoft.com/office/drawing/2014/main" id="{3993EC53-CF98-4B22-B892-132EC1FF809E}"/>
                    </a:ext>
                  </a:extLst>
                </p:cNvPr>
                <p:cNvSpPr/>
                <p:nvPr/>
              </p:nvSpPr>
              <p:spPr>
                <a:xfrm>
                  <a:off x="8251648" y="4828743"/>
                  <a:ext cx="365760" cy="365760"/>
                </a:xfrm>
                <a:prstGeom prst="octagon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E1CC553-0505-480E-8EB3-FA39B8ECD902}"/>
                </a:ext>
              </a:extLst>
            </p:cNvPr>
            <p:cNvGrpSpPr/>
            <p:nvPr/>
          </p:nvGrpSpPr>
          <p:grpSpPr>
            <a:xfrm>
              <a:off x="7827753" y="4437857"/>
              <a:ext cx="641841" cy="644393"/>
              <a:chOff x="7827753" y="4437857"/>
              <a:chExt cx="641841" cy="644393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FC0E051E-0A56-4464-9021-48192C5B11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7753" y="4440409"/>
                <a:ext cx="0" cy="641841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FED629D-D3C2-4673-BE5E-DE22C01C26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148674" y="4116936"/>
                <a:ext cx="0" cy="641841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12E9600-C19E-4EB4-8B80-487BEAAFCC15}"/>
                </a:ext>
              </a:extLst>
            </p:cNvPr>
            <p:cNvGrpSpPr/>
            <p:nvPr/>
          </p:nvGrpSpPr>
          <p:grpSpPr>
            <a:xfrm>
              <a:off x="5156960" y="2358600"/>
              <a:ext cx="521140" cy="512748"/>
              <a:chOff x="7617284" y="4008730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7B215129-EBC0-402E-BBB0-2212089F05EC}"/>
                  </a:ext>
                </a:extLst>
              </p:cNvPr>
              <p:cNvSpPr/>
              <p:nvPr/>
            </p:nvSpPr>
            <p:spPr>
              <a:xfrm rot="5400000">
                <a:off x="7617109" y="400890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043C871-D725-4F33-81E0-736EABEAC1A0}"/>
                  </a:ext>
                </a:extLst>
              </p:cNvPr>
              <p:cNvSpPr/>
              <p:nvPr/>
            </p:nvSpPr>
            <p:spPr>
              <a:xfrm rot="16200000">
                <a:off x="8420135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44A84586-1EB2-4EF6-B7AD-84AFA7DB24D3}"/>
                  </a:ext>
                </a:extLst>
              </p:cNvPr>
              <p:cNvSpPr/>
              <p:nvPr/>
            </p:nvSpPr>
            <p:spPr>
              <a:xfrm rot="16200000">
                <a:off x="7972018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646D2B43-31F5-448C-850B-3A1F730C35FA}"/>
                  </a:ext>
                </a:extLst>
              </p:cNvPr>
              <p:cNvSpPr/>
              <p:nvPr/>
            </p:nvSpPr>
            <p:spPr>
              <a:xfrm rot="10800000">
                <a:off x="8750991" y="426979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CE7339AA-D431-43EA-AC74-415854B1C50A}"/>
                  </a:ext>
                </a:extLst>
              </p:cNvPr>
              <p:cNvSpPr/>
              <p:nvPr/>
            </p:nvSpPr>
            <p:spPr>
              <a:xfrm rot="10800000">
                <a:off x="8750990" y="4714718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23A9716-88FD-471C-B7F4-9F199A2BF4CD}"/>
                </a:ext>
              </a:extLst>
            </p:cNvPr>
            <p:cNvGrpSpPr/>
            <p:nvPr/>
          </p:nvGrpSpPr>
          <p:grpSpPr>
            <a:xfrm>
              <a:off x="5156626" y="2871314"/>
              <a:ext cx="521141" cy="512748"/>
              <a:chOff x="5887832" y="98758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CEA65C6-E3C5-4892-8675-E1B2CE207B6D}"/>
                  </a:ext>
                </a:extLst>
              </p:cNvPr>
              <p:cNvSpPr/>
              <p:nvPr/>
            </p:nvSpPr>
            <p:spPr>
              <a:xfrm rot="5400000">
                <a:off x="5887657" y="98775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76349EB-9F0D-448A-ACA0-F54649188FD9}"/>
                  </a:ext>
                </a:extLst>
              </p:cNvPr>
              <p:cNvSpPr/>
              <p:nvPr/>
            </p:nvSpPr>
            <p:spPr>
              <a:xfrm rot="5400000">
                <a:off x="6245758" y="9153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DAD00DF-C065-4851-8851-E4F73A5D61E7}"/>
                  </a:ext>
                </a:extLst>
              </p:cNvPr>
              <p:cNvSpPr/>
              <p:nvPr/>
            </p:nvSpPr>
            <p:spPr>
              <a:xfrm rot="5400000">
                <a:off x="6690683" y="91514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E80624D-6BED-40A5-9390-C1357E8C3C7F}"/>
                  </a:ext>
                </a:extLst>
              </p:cNvPr>
              <p:cNvSpPr/>
              <p:nvPr/>
            </p:nvSpPr>
            <p:spPr>
              <a:xfrm rot="10800000">
                <a:off x="7024183" y="1483403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84F886B-A032-41CB-91E3-38A9DCFB652D}"/>
                </a:ext>
              </a:extLst>
            </p:cNvPr>
            <p:cNvGrpSpPr/>
            <p:nvPr/>
          </p:nvGrpSpPr>
          <p:grpSpPr>
            <a:xfrm>
              <a:off x="5677375" y="2871244"/>
              <a:ext cx="521140" cy="512782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FEFD7124-4BAC-4473-95D4-F682DBF0AF5C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6B7AD39D-EF72-4555-B3D7-C96A6FE654EA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004800DA-A1BA-4961-8E89-E2FFDFCF734E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9" name="Octagon 268">
                <a:extLst>
                  <a:ext uri="{FF2B5EF4-FFF2-40B4-BE49-F238E27FC236}">
                    <a16:creationId xmlns:a16="http://schemas.microsoft.com/office/drawing/2014/main" id="{B0E4FEA3-BB31-4518-B7F3-EEBD013E71E8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AB916452-62A6-4984-BF91-8A3D1E5DABC1}"/>
                </a:ext>
              </a:extLst>
            </p:cNvPr>
            <p:cNvGrpSpPr/>
            <p:nvPr/>
          </p:nvGrpSpPr>
          <p:grpSpPr>
            <a:xfrm>
              <a:off x="5878041" y="2201139"/>
              <a:ext cx="521242" cy="512748"/>
              <a:chOff x="7744151" y="3841465"/>
              <a:chExt cx="1353225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F89CF26C-3EC2-46D9-81A4-6A0C73518E12}"/>
                  </a:ext>
                </a:extLst>
              </p:cNvPr>
              <p:cNvGrpSpPr/>
              <p:nvPr/>
            </p:nvGrpSpPr>
            <p:grpSpPr>
              <a:xfrm>
                <a:off x="7744151" y="3841465"/>
                <a:ext cx="1353225" cy="1353312"/>
                <a:chOff x="10729798" y="2463149"/>
                <a:chExt cx="1353225" cy="1353312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E01822E1-D540-4CAD-911B-17A9EFC72BCB}"/>
                    </a:ext>
                  </a:extLst>
                </p:cNvPr>
                <p:cNvSpPr/>
                <p:nvPr/>
              </p:nvSpPr>
              <p:spPr>
                <a:xfrm rot="5400000">
                  <a:off x="10729887" y="2463324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CD70A960-A419-407F-A890-8C9087A56073}"/>
                    </a:ext>
                  </a:extLst>
                </p:cNvPr>
                <p:cNvSpPr/>
                <p:nvPr/>
              </p:nvSpPr>
              <p:spPr>
                <a:xfrm rot="10800000">
                  <a:off x="10729799" y="2724301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E623DEE5-FD57-425C-8F1C-C111BDF02CB9}"/>
                    </a:ext>
                  </a:extLst>
                </p:cNvPr>
                <p:cNvSpPr/>
                <p:nvPr/>
              </p:nvSpPr>
              <p:spPr>
                <a:xfrm rot="10800000">
                  <a:off x="10729798" y="3169226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4" name="Octagon 263">
                <a:extLst>
                  <a:ext uri="{FF2B5EF4-FFF2-40B4-BE49-F238E27FC236}">
                    <a16:creationId xmlns:a16="http://schemas.microsoft.com/office/drawing/2014/main" id="{C12937BA-5106-4BA5-8E67-B5116F2DA5AB}"/>
                  </a:ext>
                </a:extLst>
              </p:cNvPr>
              <p:cNvSpPr/>
              <p:nvPr/>
            </p:nvSpPr>
            <p:spPr>
              <a:xfrm>
                <a:off x="8251648" y="4828743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E022733D-AF2B-4C4A-9425-BF4A455E3CDE}"/>
                </a:ext>
              </a:extLst>
            </p:cNvPr>
            <p:cNvGrpSpPr/>
            <p:nvPr/>
          </p:nvGrpSpPr>
          <p:grpSpPr>
            <a:xfrm>
              <a:off x="9546976" y="2357525"/>
              <a:ext cx="521140" cy="512748"/>
              <a:chOff x="7617284" y="4008730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AC6E5A0-A050-492E-AA52-3C048156EFB7}"/>
                  </a:ext>
                </a:extLst>
              </p:cNvPr>
              <p:cNvSpPr/>
              <p:nvPr/>
            </p:nvSpPr>
            <p:spPr>
              <a:xfrm rot="5400000">
                <a:off x="7617109" y="400890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EE3CF18F-5F42-4CC2-8650-060E5D5EAA12}"/>
                  </a:ext>
                </a:extLst>
              </p:cNvPr>
              <p:cNvSpPr/>
              <p:nvPr/>
            </p:nvSpPr>
            <p:spPr>
              <a:xfrm rot="16200000">
                <a:off x="8420135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DEED433-A763-485B-A586-1A4187AA4542}"/>
                  </a:ext>
                </a:extLst>
              </p:cNvPr>
              <p:cNvSpPr/>
              <p:nvPr/>
            </p:nvSpPr>
            <p:spPr>
              <a:xfrm rot="16200000">
                <a:off x="7972018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9484910-91CF-4011-B654-BC9BE7EBC0CF}"/>
                  </a:ext>
                </a:extLst>
              </p:cNvPr>
              <p:cNvSpPr/>
              <p:nvPr/>
            </p:nvSpPr>
            <p:spPr>
              <a:xfrm rot="10800000">
                <a:off x="8750991" y="426979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51720005-C325-4D57-86FB-B2EACF063729}"/>
                  </a:ext>
                </a:extLst>
              </p:cNvPr>
              <p:cNvSpPr/>
              <p:nvPr/>
            </p:nvSpPr>
            <p:spPr>
              <a:xfrm rot="10800000">
                <a:off x="8750990" y="4714718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F40AA2A-ABFA-4A0E-8B43-D184DD9B0B48}"/>
                </a:ext>
              </a:extLst>
            </p:cNvPr>
            <p:cNvGrpSpPr/>
            <p:nvPr/>
          </p:nvGrpSpPr>
          <p:grpSpPr>
            <a:xfrm>
              <a:off x="9546642" y="2870239"/>
              <a:ext cx="521141" cy="512748"/>
              <a:chOff x="5887832" y="98758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3CAB56F6-4E59-45A4-9801-1A0A5B476682}"/>
                  </a:ext>
                </a:extLst>
              </p:cNvPr>
              <p:cNvSpPr/>
              <p:nvPr/>
            </p:nvSpPr>
            <p:spPr>
              <a:xfrm rot="5400000">
                <a:off x="5887657" y="98775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1F57A4E-0490-4D37-8C0A-D378DD4D2785}"/>
                  </a:ext>
                </a:extLst>
              </p:cNvPr>
              <p:cNvSpPr/>
              <p:nvPr/>
            </p:nvSpPr>
            <p:spPr>
              <a:xfrm rot="5400000">
                <a:off x="6245758" y="9153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F01D2B0-F81E-4F3C-8FA3-BAE44F5F9255}"/>
                  </a:ext>
                </a:extLst>
              </p:cNvPr>
              <p:cNvSpPr/>
              <p:nvPr/>
            </p:nvSpPr>
            <p:spPr>
              <a:xfrm rot="5400000">
                <a:off x="6690683" y="91514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FA51577-6A11-451F-B4E0-21D031C8B1D3}"/>
                  </a:ext>
                </a:extLst>
              </p:cNvPr>
              <p:cNvSpPr/>
              <p:nvPr/>
            </p:nvSpPr>
            <p:spPr>
              <a:xfrm rot="10800000">
                <a:off x="7024183" y="1483403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FE75A082-1168-4549-B548-552F7CF4FBF3}"/>
                </a:ext>
              </a:extLst>
            </p:cNvPr>
            <p:cNvGrpSpPr/>
            <p:nvPr/>
          </p:nvGrpSpPr>
          <p:grpSpPr>
            <a:xfrm>
              <a:off x="10244919" y="3012878"/>
              <a:ext cx="521140" cy="512782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4F1735A4-5AA3-4ED0-B669-69783FDDADEF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BDC9509-7D76-4329-8715-2F43A929D09D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ACB9C2C5-8EB2-4438-B736-BF35C71F342C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1" name="Octagon 250">
                <a:extLst>
                  <a:ext uri="{FF2B5EF4-FFF2-40B4-BE49-F238E27FC236}">
                    <a16:creationId xmlns:a16="http://schemas.microsoft.com/office/drawing/2014/main" id="{1411F317-07D6-4FF0-A248-903C9A570CBD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DA195AF-21BA-4E7A-8C5E-C56841F6B126}"/>
                </a:ext>
              </a:extLst>
            </p:cNvPr>
            <p:cNvGrpSpPr/>
            <p:nvPr/>
          </p:nvGrpSpPr>
          <p:grpSpPr>
            <a:xfrm>
              <a:off x="10069349" y="2357491"/>
              <a:ext cx="521242" cy="512748"/>
              <a:chOff x="7744151" y="3841465"/>
              <a:chExt cx="1353225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C0FEA2BE-318E-45C9-AE21-C1CAA9F2AC2C}"/>
                  </a:ext>
                </a:extLst>
              </p:cNvPr>
              <p:cNvGrpSpPr/>
              <p:nvPr/>
            </p:nvGrpSpPr>
            <p:grpSpPr>
              <a:xfrm>
                <a:off x="7744151" y="3841465"/>
                <a:ext cx="1353225" cy="1353312"/>
                <a:chOff x="10729798" y="2463149"/>
                <a:chExt cx="1353225" cy="1353312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FCEEEFD-4BA1-4FF4-A429-D9A6949876C0}"/>
                    </a:ext>
                  </a:extLst>
                </p:cNvPr>
                <p:cNvSpPr/>
                <p:nvPr/>
              </p:nvSpPr>
              <p:spPr>
                <a:xfrm rot="5400000">
                  <a:off x="10729887" y="2463324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8B764A9C-D643-4A31-9FE2-8589FFCE12EE}"/>
                    </a:ext>
                  </a:extLst>
                </p:cNvPr>
                <p:cNvSpPr/>
                <p:nvPr/>
              </p:nvSpPr>
              <p:spPr>
                <a:xfrm rot="10800000">
                  <a:off x="10729799" y="2724301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D71FD458-0ED9-4AD9-A156-51EAAF513D27}"/>
                    </a:ext>
                  </a:extLst>
                </p:cNvPr>
                <p:cNvSpPr/>
                <p:nvPr/>
              </p:nvSpPr>
              <p:spPr>
                <a:xfrm rot="10800000">
                  <a:off x="10729798" y="3169226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6" name="Octagon 245">
                <a:extLst>
                  <a:ext uri="{FF2B5EF4-FFF2-40B4-BE49-F238E27FC236}">
                    <a16:creationId xmlns:a16="http://schemas.microsoft.com/office/drawing/2014/main" id="{2F0B8BC8-7914-4D98-AEF5-0C14505720B3}"/>
                  </a:ext>
                </a:extLst>
              </p:cNvPr>
              <p:cNvSpPr/>
              <p:nvPr/>
            </p:nvSpPr>
            <p:spPr>
              <a:xfrm>
                <a:off x="8251648" y="4828743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999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24">
            <a:extLst>
              <a:ext uri="{FF2B5EF4-FFF2-40B4-BE49-F238E27FC236}">
                <a16:creationId xmlns:a16="http://schemas.microsoft.com/office/drawing/2014/main" id="{F61333B8-D078-43D9-895E-89B691762202}"/>
              </a:ext>
            </a:extLst>
          </p:cNvPr>
          <p:cNvSpPr txBox="1"/>
          <p:nvPr/>
        </p:nvSpPr>
        <p:spPr>
          <a:xfrm>
            <a:off x="7145883" y="163674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system produces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two terminal assemblies: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4AF1CB1-E9F6-4DFE-9A26-879F90F243FF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Negative Glues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74901FD-CCA3-4B2A-8714-DD9B0063F11B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C32198C-0A47-4F34-82DA-80DBD33485C5}"/>
              </a:ext>
            </a:extLst>
          </p:cNvPr>
          <p:cNvSpPr/>
          <p:nvPr/>
        </p:nvSpPr>
        <p:spPr>
          <a:xfrm>
            <a:off x="1112000" y="2182826"/>
            <a:ext cx="2355715" cy="2235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82D9801-5959-4A60-BE4D-6B25E7334490}"/>
              </a:ext>
            </a:extLst>
          </p:cNvPr>
          <p:cNvGrpSpPr/>
          <p:nvPr/>
        </p:nvGrpSpPr>
        <p:grpSpPr>
          <a:xfrm>
            <a:off x="1227432" y="2316367"/>
            <a:ext cx="1931863" cy="1802005"/>
            <a:chOff x="1227432" y="2316367"/>
            <a:chExt cx="1259033" cy="122155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26B5412-5946-484F-9FEB-0D9AC0253112}"/>
                </a:ext>
              </a:extLst>
            </p:cNvPr>
            <p:cNvGrpSpPr/>
            <p:nvPr/>
          </p:nvGrpSpPr>
          <p:grpSpPr>
            <a:xfrm>
              <a:off x="1227432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B87959F-EC97-40C5-8EAA-FE43DFBF41B4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B6CAE51-9760-4039-841E-F64DEE6202EA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D64BEBF-7F20-4954-9109-F8C4D3A4584E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311505B-0034-4ED7-9C58-DCB900BF978E}"/>
                </a:ext>
              </a:extLst>
            </p:cNvPr>
            <p:cNvGrpSpPr/>
            <p:nvPr/>
          </p:nvGrpSpPr>
          <p:grpSpPr>
            <a:xfrm>
              <a:off x="1227433" y="3025882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200E7B4C-C824-4D70-8C3F-052D5E5B4867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8EC5441-BB28-4080-87D2-A2417538F62B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D4EC1E1-7C06-4035-A07E-DA1AAF7F714D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C5EACFF-3F99-4A4C-8956-28F51B80E6E1}"/>
                </a:ext>
              </a:extLst>
            </p:cNvPr>
            <p:cNvGrpSpPr/>
            <p:nvPr/>
          </p:nvGrpSpPr>
          <p:grpSpPr>
            <a:xfrm>
              <a:off x="1970281" y="3027816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76BFEED1-06C3-4A7C-B98F-B4F9FE857974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D6879006-538C-4C2D-8B7F-E56EF3688867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7F3C9ABD-D855-4F31-AD90-7BDA69AA89BF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8" name="Octagon 187">
                <a:extLst>
                  <a:ext uri="{FF2B5EF4-FFF2-40B4-BE49-F238E27FC236}">
                    <a16:creationId xmlns:a16="http://schemas.microsoft.com/office/drawing/2014/main" id="{1D991ECE-DC38-4F89-9301-5434274CA9B3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5AF24DE-AA2A-4234-9B3D-EA26FE0531E9}"/>
                </a:ext>
              </a:extLst>
            </p:cNvPr>
            <p:cNvGrpSpPr/>
            <p:nvPr/>
          </p:nvGrpSpPr>
          <p:grpSpPr>
            <a:xfrm>
              <a:off x="1966287" y="2321154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039DBFF-A053-4C74-9EE3-F5B517B97B7F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Octagon 184">
                <a:extLst>
                  <a:ext uri="{FF2B5EF4-FFF2-40B4-BE49-F238E27FC236}">
                    <a16:creationId xmlns:a16="http://schemas.microsoft.com/office/drawing/2014/main" id="{09577075-DD49-4AEF-B798-77FA1599774E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8AF3EB7B-E27B-4876-9918-0C3F633FD64A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BCB5B8FD-AF98-491D-AB07-16F8A8141493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8132F4-38CC-420A-AB71-E52818AB4E86}"/>
              </a:ext>
            </a:extLst>
          </p:cNvPr>
          <p:cNvGrpSpPr/>
          <p:nvPr/>
        </p:nvGrpSpPr>
        <p:grpSpPr>
          <a:xfrm>
            <a:off x="3846526" y="2292601"/>
            <a:ext cx="736657" cy="1332800"/>
            <a:chOff x="3800723" y="2591968"/>
            <a:chExt cx="736657" cy="1332800"/>
          </a:xfrm>
        </p:grpSpPr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5CAA798A-170D-44ED-AF6B-4410C70C7921}"/>
                </a:ext>
              </a:extLst>
            </p:cNvPr>
            <p:cNvSpPr/>
            <p:nvPr/>
          </p:nvSpPr>
          <p:spPr>
            <a:xfrm>
              <a:off x="3887970" y="2591968"/>
              <a:ext cx="381663" cy="913725"/>
            </a:xfrm>
            <a:prstGeom prst="round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6F53F68-2614-4E98-905D-77E4E15FF2E1}"/>
                </a:ext>
              </a:extLst>
            </p:cNvPr>
            <p:cNvSpPr/>
            <p:nvPr/>
          </p:nvSpPr>
          <p:spPr>
            <a:xfrm>
              <a:off x="3800723" y="3390324"/>
              <a:ext cx="556159" cy="534444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ED1DD82E-6F8B-446A-8F83-CC10A571EDF3}"/>
                </a:ext>
              </a:extLst>
            </p:cNvPr>
            <p:cNvSpPr/>
            <p:nvPr/>
          </p:nvSpPr>
          <p:spPr>
            <a:xfrm>
              <a:off x="3887970" y="2591968"/>
              <a:ext cx="381663" cy="36155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8AEA3FD-B98D-4FD8-BFD3-42AA845FC96E}"/>
                </a:ext>
              </a:extLst>
            </p:cNvPr>
            <p:cNvSpPr/>
            <p:nvPr/>
          </p:nvSpPr>
          <p:spPr>
            <a:xfrm>
              <a:off x="3887970" y="2885885"/>
              <a:ext cx="381663" cy="2860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2E63073-98B4-4368-85EB-97366913781B}"/>
                </a:ext>
              </a:extLst>
            </p:cNvPr>
            <p:cNvSpPr txBox="1"/>
            <p:nvPr/>
          </p:nvSpPr>
          <p:spPr>
            <a:xfrm>
              <a:off x="4237298" y="26749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ED92FE1-7657-4F94-9832-8D53F4AA4C4B}"/>
                </a:ext>
              </a:extLst>
            </p:cNvPr>
            <p:cNvSpPr txBox="1"/>
            <p:nvPr/>
          </p:nvSpPr>
          <p:spPr>
            <a:xfrm>
              <a:off x="4237298" y="29762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134F569-AAE8-4712-A5D5-9E4B330F0617}"/>
              </a:ext>
            </a:extLst>
          </p:cNvPr>
          <p:cNvGrpSpPr/>
          <p:nvPr/>
        </p:nvGrpSpPr>
        <p:grpSpPr>
          <a:xfrm>
            <a:off x="6689595" y="2463853"/>
            <a:ext cx="1618269" cy="1537136"/>
            <a:chOff x="5149164" y="2316367"/>
            <a:chExt cx="1039471" cy="1017587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75A171F-F00F-47E9-9605-5F94F9E87B5B}"/>
                </a:ext>
              </a:extLst>
            </p:cNvPr>
            <p:cNvGrpSpPr/>
            <p:nvPr/>
          </p:nvGrpSpPr>
          <p:grpSpPr>
            <a:xfrm>
              <a:off x="5151734" y="2316367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D080BFA-D380-4226-8909-CECDEC278398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DE011E9-BC3C-47A1-9302-058EB7D5393E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E48590B7-1942-41A2-B74B-C0F632C0DB5B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2BACB9D-64A8-4A6E-B24E-3B9C0AF711F5}"/>
                </a:ext>
              </a:extLst>
            </p:cNvPr>
            <p:cNvGrpSpPr/>
            <p:nvPr/>
          </p:nvGrpSpPr>
          <p:grpSpPr>
            <a:xfrm>
              <a:off x="5149164" y="2824223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E7DFBB4-EA8B-4ABC-BDE2-56BCF224FCE7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B26FA35-DF82-4F1C-80F3-1F2530B3258C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D8157A-3CFE-4E0E-8B1B-80E344F12BB6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2C4E51F-54F8-4980-984F-31AC1F63D23B}"/>
                </a:ext>
              </a:extLst>
            </p:cNvPr>
            <p:cNvGrpSpPr/>
            <p:nvPr/>
          </p:nvGrpSpPr>
          <p:grpSpPr>
            <a:xfrm>
              <a:off x="5668458" y="2316727"/>
              <a:ext cx="520177" cy="507598"/>
              <a:chOff x="1966287" y="2321154"/>
              <a:chExt cx="520177" cy="5075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309359D-DAB7-4418-915E-04C5E9274DE4}"/>
                  </a:ext>
                </a:extLst>
              </p:cNvPr>
              <p:cNvSpPr/>
              <p:nvPr/>
            </p:nvSpPr>
            <p:spPr>
              <a:xfrm rot="5400000">
                <a:off x="1972577" y="2314864"/>
                <a:ext cx="507598" cy="520177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Octagon 209">
                <a:extLst>
                  <a:ext uri="{FF2B5EF4-FFF2-40B4-BE49-F238E27FC236}">
                    <a16:creationId xmlns:a16="http://schemas.microsoft.com/office/drawing/2014/main" id="{27816798-3E81-42DD-8FB2-C7EBA60EEF02}"/>
                  </a:ext>
                </a:extLst>
              </p:cNvPr>
              <p:cNvSpPr/>
              <p:nvPr/>
            </p:nvSpPr>
            <p:spPr>
              <a:xfrm>
                <a:off x="2161306" y="2691461"/>
                <a:ext cx="140625" cy="137189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7A59052-E3AC-4BA2-B1EF-DBE43AE7069A}"/>
                  </a:ext>
                </a:extLst>
              </p:cNvPr>
              <p:cNvSpPr/>
              <p:nvPr/>
            </p:nvSpPr>
            <p:spPr>
              <a:xfrm rot="10800000">
                <a:off x="1968828" y="2502603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E9DD9B4-29EF-4622-82F9-29D2CD59B1DF}"/>
              </a:ext>
            </a:extLst>
          </p:cNvPr>
          <p:cNvGrpSpPr/>
          <p:nvPr/>
        </p:nvGrpSpPr>
        <p:grpSpPr>
          <a:xfrm>
            <a:off x="8724287" y="2473378"/>
            <a:ext cx="1698840" cy="1554157"/>
            <a:chOff x="7924516" y="2318992"/>
            <a:chExt cx="1032908" cy="1015335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0B553A6-A62E-4E17-B0A8-F04DDD476888}"/>
                </a:ext>
              </a:extLst>
            </p:cNvPr>
            <p:cNvGrpSpPr/>
            <p:nvPr/>
          </p:nvGrpSpPr>
          <p:grpSpPr>
            <a:xfrm>
              <a:off x="7924516" y="2318992"/>
              <a:ext cx="519555" cy="508319"/>
              <a:chOff x="1227432" y="2316367"/>
              <a:chExt cx="519555" cy="5083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0E09AD33-3E9F-455F-8069-ECB7EE8C2F99}"/>
                  </a:ext>
                </a:extLst>
              </p:cNvPr>
              <p:cNvSpPr/>
              <p:nvPr/>
            </p:nvSpPr>
            <p:spPr>
              <a:xfrm rot="5400000">
                <a:off x="1233050" y="2310749"/>
                <a:ext cx="508319" cy="51955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F606DA1-B252-4C57-B5F9-C5AC8B41D1EB}"/>
                  </a:ext>
                </a:extLst>
              </p:cNvPr>
              <p:cNvSpPr/>
              <p:nvPr/>
            </p:nvSpPr>
            <p:spPr>
              <a:xfrm rot="16200000">
                <a:off x="1446979" y="2714564"/>
                <a:ext cx="81361" cy="13888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7C5F037-245B-4C69-8049-C6A7E206821C}"/>
                  </a:ext>
                </a:extLst>
              </p:cNvPr>
              <p:cNvSpPr/>
              <p:nvPr/>
            </p:nvSpPr>
            <p:spPr>
              <a:xfrm rot="10800000">
                <a:off x="1660974" y="2502604"/>
                <a:ext cx="83182" cy="135845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6E90F667-C39F-4DF2-A0EB-572207D5DA8E}"/>
                </a:ext>
              </a:extLst>
            </p:cNvPr>
            <p:cNvGrpSpPr/>
            <p:nvPr/>
          </p:nvGrpSpPr>
          <p:grpSpPr>
            <a:xfrm>
              <a:off x="7926201" y="2824239"/>
              <a:ext cx="516184" cy="509731"/>
              <a:chOff x="1227433" y="3025882"/>
              <a:chExt cx="516184" cy="5097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A1B0AAF-B0AB-4F6A-9851-C15742EEEE0E}"/>
                  </a:ext>
                </a:extLst>
              </p:cNvPr>
              <p:cNvSpPr/>
              <p:nvPr/>
            </p:nvSpPr>
            <p:spPr>
              <a:xfrm rot="5400000">
                <a:off x="1230676" y="3022673"/>
                <a:ext cx="509697" cy="516184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5974783-7E4C-498D-B73B-18461B28D911}"/>
                  </a:ext>
                </a:extLst>
              </p:cNvPr>
              <p:cNvSpPr/>
              <p:nvPr/>
            </p:nvSpPr>
            <p:spPr>
              <a:xfrm rot="5400000">
                <a:off x="1446418" y="2997682"/>
                <a:ext cx="81582" cy="137982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25A359B2-653E-446C-87BC-C17A0C365A04}"/>
                  </a:ext>
                </a:extLst>
              </p:cNvPr>
              <p:cNvSpPr/>
              <p:nvPr/>
            </p:nvSpPr>
            <p:spPr>
              <a:xfrm rot="10800000">
                <a:off x="1660974" y="3212657"/>
                <a:ext cx="82642" cy="13621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008A7B8F-0046-4064-9C5A-A72A5BB3D746}"/>
                </a:ext>
              </a:extLst>
            </p:cNvPr>
            <p:cNvGrpSpPr/>
            <p:nvPr/>
          </p:nvGrpSpPr>
          <p:grpSpPr>
            <a:xfrm>
              <a:off x="8441240" y="2824223"/>
              <a:ext cx="516184" cy="510104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A05DA71D-BCEC-4B08-8A28-763FE119BFB6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8A24BAD-4381-488E-8D62-6FA4CD05D12A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4293CAC4-7397-4349-BCDC-BDBAC8CD09EB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3" name="Octagon 222">
                <a:extLst>
                  <a:ext uri="{FF2B5EF4-FFF2-40B4-BE49-F238E27FC236}">
                    <a16:creationId xmlns:a16="http://schemas.microsoft.com/office/drawing/2014/main" id="{6A758ECC-5850-46F9-89EB-960193E20100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70A78D2-C1ED-4531-9FB0-9BF0C93AAA37}"/>
              </a:ext>
            </a:extLst>
          </p:cNvPr>
          <p:cNvSpPr/>
          <p:nvPr/>
        </p:nvSpPr>
        <p:spPr>
          <a:xfrm>
            <a:off x="904854" y="1398476"/>
            <a:ext cx="9779971" cy="3020832"/>
          </a:xfrm>
          <a:prstGeom prst="rect">
            <a:avLst/>
          </a:prstGeom>
          <a:solidFill>
            <a:schemeClr val="tx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28E623B-146A-42DF-9C5A-722963C4A50A}"/>
              </a:ext>
            </a:extLst>
          </p:cNvPr>
          <p:cNvGrpSpPr/>
          <p:nvPr/>
        </p:nvGrpSpPr>
        <p:grpSpPr>
          <a:xfrm>
            <a:off x="3376586" y="3776331"/>
            <a:ext cx="5225604" cy="2829526"/>
            <a:chOff x="5156626" y="2201139"/>
            <a:chExt cx="5609433" cy="2881111"/>
          </a:xfrm>
        </p:grpSpPr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8922EBD4-2D66-49B1-9B6C-54829402E9D9}"/>
                </a:ext>
              </a:extLst>
            </p:cNvPr>
            <p:cNvCxnSpPr/>
            <p:nvPr/>
          </p:nvCxnSpPr>
          <p:spPr>
            <a:xfrm>
              <a:off x="6516061" y="3438477"/>
              <a:ext cx="544035" cy="42763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B6461A35-CC02-475A-BFFD-ECFCFCAC2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8235" y="3438477"/>
              <a:ext cx="544035" cy="42763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56F274B-07AB-49A1-93D6-79E2F77BA93D}"/>
                </a:ext>
              </a:extLst>
            </p:cNvPr>
            <p:cNvGrpSpPr/>
            <p:nvPr/>
          </p:nvGrpSpPr>
          <p:grpSpPr>
            <a:xfrm>
              <a:off x="7306694" y="3927663"/>
              <a:ext cx="1043949" cy="1025495"/>
              <a:chOff x="963443" y="2470416"/>
              <a:chExt cx="2710254" cy="27066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6EC49D34-8573-42E2-AB9C-A6BC5525C1ED}"/>
                  </a:ext>
                </a:extLst>
              </p:cNvPr>
              <p:cNvGrpSpPr/>
              <p:nvPr/>
            </p:nvGrpSpPr>
            <p:grpSpPr>
              <a:xfrm>
                <a:off x="964309" y="2470506"/>
                <a:ext cx="1352961" cy="1353312"/>
                <a:chOff x="7617284" y="4008730"/>
                <a:chExt cx="1352961" cy="1353312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55101726-1D03-4CD2-9748-A64D4C1C400B}"/>
                    </a:ext>
                  </a:extLst>
                </p:cNvPr>
                <p:cNvSpPr/>
                <p:nvPr/>
              </p:nvSpPr>
              <p:spPr>
                <a:xfrm rot="5400000">
                  <a:off x="7617109" y="4008905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id="{7EDBFC86-2383-4338-BDE1-D5E38915C1F6}"/>
                    </a:ext>
                  </a:extLst>
                </p:cNvPr>
                <p:cNvSpPr/>
                <p:nvPr/>
              </p:nvSpPr>
              <p:spPr>
                <a:xfrm rot="16200000">
                  <a:off x="8420135" y="50728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id="{574FE877-5877-409D-A021-D6D0969F004F}"/>
                    </a:ext>
                  </a:extLst>
                </p:cNvPr>
                <p:cNvSpPr/>
                <p:nvPr/>
              </p:nvSpPr>
              <p:spPr>
                <a:xfrm rot="16200000">
                  <a:off x="7972018" y="50728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5FD28792-22D3-45FD-88B3-0B315C98FC82}"/>
                    </a:ext>
                  </a:extLst>
                </p:cNvPr>
                <p:cNvSpPr/>
                <p:nvPr/>
              </p:nvSpPr>
              <p:spPr>
                <a:xfrm rot="10800000">
                  <a:off x="8750991" y="4269793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6D5DC0DB-4760-46B0-846B-84E46C08B734}"/>
                    </a:ext>
                  </a:extLst>
                </p:cNvPr>
                <p:cNvSpPr/>
                <p:nvPr/>
              </p:nvSpPr>
              <p:spPr>
                <a:xfrm rot="10800000">
                  <a:off x="8750990" y="4714718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E695EB57-9B43-4D77-B9FA-FE0968DD9EFA}"/>
                  </a:ext>
                </a:extLst>
              </p:cNvPr>
              <p:cNvGrpSpPr/>
              <p:nvPr/>
            </p:nvGrpSpPr>
            <p:grpSpPr>
              <a:xfrm>
                <a:off x="963443" y="3823728"/>
                <a:ext cx="1352962" cy="1353312"/>
                <a:chOff x="5887832" y="987580"/>
                <a:chExt cx="1352962" cy="1353312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257E1BC5-DF6D-4B1E-9EC0-4A326DDF9AF3}"/>
                    </a:ext>
                  </a:extLst>
                </p:cNvPr>
                <p:cNvSpPr/>
                <p:nvPr/>
              </p:nvSpPr>
              <p:spPr>
                <a:xfrm rot="5400000">
                  <a:off x="5887657" y="987755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9AC86410-BA7A-480A-9F57-35024AB4691C}"/>
                    </a:ext>
                  </a:extLst>
                </p:cNvPr>
                <p:cNvSpPr/>
                <p:nvPr/>
              </p:nvSpPr>
              <p:spPr>
                <a:xfrm rot="5400000">
                  <a:off x="6245758" y="915315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CF45DAD6-9375-4C77-AEC3-5F263F8AC728}"/>
                    </a:ext>
                  </a:extLst>
                </p:cNvPr>
                <p:cNvSpPr/>
                <p:nvPr/>
              </p:nvSpPr>
              <p:spPr>
                <a:xfrm rot="5400000">
                  <a:off x="6690683" y="915144"/>
                  <a:ext cx="216611" cy="361663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0F03F9B5-2E71-475D-A150-18B2BDFC7D96}"/>
                    </a:ext>
                  </a:extLst>
                </p:cNvPr>
                <p:cNvSpPr/>
                <p:nvPr/>
              </p:nvSpPr>
              <p:spPr>
                <a:xfrm rot="10800000">
                  <a:off x="7024183" y="1483403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11B33535-712A-4048-99A1-65EF7960A0C7}"/>
                  </a:ext>
                </a:extLst>
              </p:cNvPr>
              <p:cNvGrpSpPr/>
              <p:nvPr/>
            </p:nvGrpSpPr>
            <p:grpSpPr>
              <a:xfrm>
                <a:off x="2315389" y="3823545"/>
                <a:ext cx="1352961" cy="1353404"/>
                <a:chOff x="7739068" y="5194594"/>
                <a:chExt cx="1352961" cy="1353404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F1CFDAA5-1398-48CF-ADE0-77C7D29CF8AB}"/>
                    </a:ext>
                  </a:extLst>
                </p:cNvPr>
                <p:cNvGrpSpPr/>
                <p:nvPr/>
              </p:nvGrpSpPr>
              <p:grpSpPr>
                <a:xfrm>
                  <a:off x="7739068" y="5194686"/>
                  <a:ext cx="1352961" cy="1353312"/>
                  <a:chOff x="10730062" y="3816461"/>
                  <a:chExt cx="1352961" cy="1353312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8E9CC6AB-EBEC-499C-880D-88829200128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729887" y="3816636"/>
                    <a:ext cx="1353312" cy="135296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</a:schemeClr>
                  </a:solidFill>
                  <a:ln w="635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4FF3AA80-28C7-4B1F-891F-C7BED25CDE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32943" y="4310556"/>
                    <a:ext cx="216611" cy="361663"/>
                  </a:xfrm>
                  <a:prstGeom prst="rect">
                    <a:avLst/>
                  </a:prstGeom>
                  <a:solidFill>
                    <a:srgbClr val="015AAB"/>
                  </a:solidFill>
                  <a:ln w="6350">
                    <a:solidFill>
                      <a:srgbClr val="002A7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93" name="Octagon 292">
                  <a:extLst>
                    <a:ext uri="{FF2B5EF4-FFF2-40B4-BE49-F238E27FC236}">
                      <a16:creationId xmlns:a16="http://schemas.microsoft.com/office/drawing/2014/main" id="{A054C861-700F-4EE3-BE44-BB74076C5767}"/>
                    </a:ext>
                  </a:extLst>
                </p:cNvPr>
                <p:cNvSpPr/>
                <p:nvPr/>
              </p:nvSpPr>
              <p:spPr>
                <a:xfrm>
                  <a:off x="8251648" y="5194594"/>
                  <a:ext cx="365760" cy="365760"/>
                </a:xfrm>
                <a:prstGeom prst="octagon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E5DB8B37-8B09-47B8-9045-5191FE6647EE}"/>
                  </a:ext>
                </a:extLst>
              </p:cNvPr>
              <p:cNvGrpSpPr/>
              <p:nvPr/>
            </p:nvGrpSpPr>
            <p:grpSpPr>
              <a:xfrm>
                <a:off x="2320472" y="2470416"/>
                <a:ext cx="1353225" cy="1353312"/>
                <a:chOff x="7744151" y="3841465"/>
                <a:chExt cx="1353225" cy="1353312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9B6EDF0C-A72E-4026-9B90-70CE7EFF730B}"/>
                    </a:ext>
                  </a:extLst>
                </p:cNvPr>
                <p:cNvGrpSpPr/>
                <p:nvPr/>
              </p:nvGrpSpPr>
              <p:grpSpPr>
                <a:xfrm>
                  <a:off x="7744151" y="3841465"/>
                  <a:ext cx="1353225" cy="1353312"/>
                  <a:chOff x="10729798" y="2463149"/>
                  <a:chExt cx="1353225" cy="1353312"/>
                </a:xfrm>
              </p:grpSpPr>
              <p:sp>
                <p:nvSpPr>
                  <p:cNvPr id="289" name="Rectangle 288">
                    <a:extLst>
                      <a:ext uri="{FF2B5EF4-FFF2-40B4-BE49-F238E27FC236}">
                        <a16:creationId xmlns:a16="http://schemas.microsoft.com/office/drawing/2014/main" id="{855244ED-DB4E-45D7-876E-02357D0D26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729887" y="2463324"/>
                    <a:ext cx="1353312" cy="1352961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</a:schemeClr>
                  </a:solidFill>
                  <a:ln w="6350">
                    <a:solidFill>
                      <a:schemeClr val="bg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C8D133E-CBB5-4364-B9A9-A414B936400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29799" y="2724301"/>
                    <a:ext cx="216611" cy="361663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rgbClr val="64018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A8BA3792-D932-493F-BAE7-2FF397E3510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29798" y="3169226"/>
                    <a:ext cx="216611" cy="361663"/>
                  </a:xfrm>
                  <a:prstGeom prst="rect">
                    <a:avLst/>
                  </a:prstGeom>
                  <a:solidFill>
                    <a:srgbClr val="7030A0"/>
                  </a:solidFill>
                  <a:ln w="6350">
                    <a:solidFill>
                      <a:srgbClr val="64018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8" name="Octagon 287">
                  <a:extLst>
                    <a:ext uri="{FF2B5EF4-FFF2-40B4-BE49-F238E27FC236}">
                      <a16:creationId xmlns:a16="http://schemas.microsoft.com/office/drawing/2014/main" id="{3993EC53-CF98-4B22-B892-132EC1FF809E}"/>
                    </a:ext>
                  </a:extLst>
                </p:cNvPr>
                <p:cNvSpPr/>
                <p:nvPr/>
              </p:nvSpPr>
              <p:spPr>
                <a:xfrm>
                  <a:off x="8251648" y="4828743"/>
                  <a:ext cx="365760" cy="365760"/>
                </a:xfrm>
                <a:prstGeom prst="octagon">
                  <a:avLst/>
                </a:prstGeom>
                <a:solidFill>
                  <a:srgbClr val="FF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E1CC553-0505-480E-8EB3-FA39B8ECD902}"/>
                </a:ext>
              </a:extLst>
            </p:cNvPr>
            <p:cNvGrpSpPr/>
            <p:nvPr/>
          </p:nvGrpSpPr>
          <p:grpSpPr>
            <a:xfrm>
              <a:off x="7827753" y="4437857"/>
              <a:ext cx="641841" cy="644393"/>
              <a:chOff x="7827753" y="4437857"/>
              <a:chExt cx="641841" cy="644393"/>
            </a:xfrm>
          </p:grpSpPr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FC0E051E-0A56-4464-9021-48192C5B11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7753" y="4440409"/>
                <a:ext cx="0" cy="641841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FED629D-D3C2-4673-BE5E-DE22C01C26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8148674" y="4116936"/>
                <a:ext cx="0" cy="641841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C12E9600-C19E-4EB4-8B80-487BEAAFCC15}"/>
                </a:ext>
              </a:extLst>
            </p:cNvPr>
            <p:cNvGrpSpPr/>
            <p:nvPr/>
          </p:nvGrpSpPr>
          <p:grpSpPr>
            <a:xfrm>
              <a:off x="5156960" y="2358600"/>
              <a:ext cx="521140" cy="512748"/>
              <a:chOff x="7617284" y="4008730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7B215129-EBC0-402E-BBB0-2212089F05EC}"/>
                  </a:ext>
                </a:extLst>
              </p:cNvPr>
              <p:cNvSpPr/>
              <p:nvPr/>
            </p:nvSpPr>
            <p:spPr>
              <a:xfrm rot="5400000">
                <a:off x="7617109" y="400890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B043C871-D725-4F33-81E0-736EABEAC1A0}"/>
                  </a:ext>
                </a:extLst>
              </p:cNvPr>
              <p:cNvSpPr/>
              <p:nvPr/>
            </p:nvSpPr>
            <p:spPr>
              <a:xfrm rot="16200000">
                <a:off x="8420135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44A84586-1EB2-4EF6-B7AD-84AFA7DB24D3}"/>
                  </a:ext>
                </a:extLst>
              </p:cNvPr>
              <p:cNvSpPr/>
              <p:nvPr/>
            </p:nvSpPr>
            <p:spPr>
              <a:xfrm rot="16200000">
                <a:off x="7972018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646D2B43-31F5-448C-850B-3A1F730C35FA}"/>
                  </a:ext>
                </a:extLst>
              </p:cNvPr>
              <p:cNvSpPr/>
              <p:nvPr/>
            </p:nvSpPr>
            <p:spPr>
              <a:xfrm rot="10800000">
                <a:off x="8750991" y="426979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CE7339AA-D431-43EA-AC74-415854B1C50A}"/>
                  </a:ext>
                </a:extLst>
              </p:cNvPr>
              <p:cNvSpPr/>
              <p:nvPr/>
            </p:nvSpPr>
            <p:spPr>
              <a:xfrm rot="10800000">
                <a:off x="8750990" y="4714718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423A9716-88FD-471C-B7F4-9F199A2BF4CD}"/>
                </a:ext>
              </a:extLst>
            </p:cNvPr>
            <p:cNvGrpSpPr/>
            <p:nvPr/>
          </p:nvGrpSpPr>
          <p:grpSpPr>
            <a:xfrm>
              <a:off x="5156626" y="2871314"/>
              <a:ext cx="521141" cy="512748"/>
              <a:chOff x="5887832" y="98758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9CEA65C6-E3C5-4892-8675-E1B2CE207B6D}"/>
                  </a:ext>
                </a:extLst>
              </p:cNvPr>
              <p:cNvSpPr/>
              <p:nvPr/>
            </p:nvSpPr>
            <p:spPr>
              <a:xfrm rot="5400000">
                <a:off x="5887657" y="98775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76349EB-9F0D-448A-ACA0-F54649188FD9}"/>
                  </a:ext>
                </a:extLst>
              </p:cNvPr>
              <p:cNvSpPr/>
              <p:nvPr/>
            </p:nvSpPr>
            <p:spPr>
              <a:xfrm rot="5400000">
                <a:off x="6245758" y="9153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DAD00DF-C065-4851-8851-E4F73A5D61E7}"/>
                  </a:ext>
                </a:extLst>
              </p:cNvPr>
              <p:cNvSpPr/>
              <p:nvPr/>
            </p:nvSpPr>
            <p:spPr>
              <a:xfrm rot="5400000">
                <a:off x="6690683" y="91514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E80624D-6BED-40A5-9390-C1357E8C3C7F}"/>
                  </a:ext>
                </a:extLst>
              </p:cNvPr>
              <p:cNvSpPr/>
              <p:nvPr/>
            </p:nvSpPr>
            <p:spPr>
              <a:xfrm rot="10800000">
                <a:off x="7024183" y="1483403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84F886B-A032-41CB-91E3-38A9DCFB652D}"/>
                </a:ext>
              </a:extLst>
            </p:cNvPr>
            <p:cNvGrpSpPr/>
            <p:nvPr/>
          </p:nvGrpSpPr>
          <p:grpSpPr>
            <a:xfrm>
              <a:off x="5677375" y="2871244"/>
              <a:ext cx="521140" cy="512782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FEFD7124-4BAC-4473-95D4-F682DBF0AF5C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6B7AD39D-EF72-4555-B3D7-C96A6FE654EA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004800DA-A1BA-4961-8E89-E2FFDFCF734E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9" name="Octagon 268">
                <a:extLst>
                  <a:ext uri="{FF2B5EF4-FFF2-40B4-BE49-F238E27FC236}">
                    <a16:creationId xmlns:a16="http://schemas.microsoft.com/office/drawing/2014/main" id="{B0E4FEA3-BB31-4518-B7F3-EEBD013E71E8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AB916452-62A6-4984-BF91-8A3D1E5DABC1}"/>
                </a:ext>
              </a:extLst>
            </p:cNvPr>
            <p:cNvGrpSpPr/>
            <p:nvPr/>
          </p:nvGrpSpPr>
          <p:grpSpPr>
            <a:xfrm>
              <a:off x="5878041" y="2201139"/>
              <a:ext cx="521242" cy="512748"/>
              <a:chOff x="7744151" y="3841465"/>
              <a:chExt cx="1353225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F89CF26C-3EC2-46D9-81A4-6A0C73518E12}"/>
                  </a:ext>
                </a:extLst>
              </p:cNvPr>
              <p:cNvGrpSpPr/>
              <p:nvPr/>
            </p:nvGrpSpPr>
            <p:grpSpPr>
              <a:xfrm>
                <a:off x="7744151" y="3841465"/>
                <a:ext cx="1353225" cy="1353312"/>
                <a:chOff x="10729798" y="2463149"/>
                <a:chExt cx="1353225" cy="1353312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E01822E1-D540-4CAD-911B-17A9EFC72BCB}"/>
                    </a:ext>
                  </a:extLst>
                </p:cNvPr>
                <p:cNvSpPr/>
                <p:nvPr/>
              </p:nvSpPr>
              <p:spPr>
                <a:xfrm rot="5400000">
                  <a:off x="10729887" y="2463324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CD70A960-A419-407F-A890-8C9087A56073}"/>
                    </a:ext>
                  </a:extLst>
                </p:cNvPr>
                <p:cNvSpPr/>
                <p:nvPr/>
              </p:nvSpPr>
              <p:spPr>
                <a:xfrm rot="10800000">
                  <a:off x="10729799" y="2724301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E623DEE5-FD57-425C-8F1C-C111BDF02CB9}"/>
                    </a:ext>
                  </a:extLst>
                </p:cNvPr>
                <p:cNvSpPr/>
                <p:nvPr/>
              </p:nvSpPr>
              <p:spPr>
                <a:xfrm rot="10800000">
                  <a:off x="10729798" y="3169226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4" name="Octagon 263">
                <a:extLst>
                  <a:ext uri="{FF2B5EF4-FFF2-40B4-BE49-F238E27FC236}">
                    <a16:creationId xmlns:a16="http://schemas.microsoft.com/office/drawing/2014/main" id="{C12937BA-5106-4BA5-8E67-B5116F2DA5AB}"/>
                  </a:ext>
                </a:extLst>
              </p:cNvPr>
              <p:cNvSpPr/>
              <p:nvPr/>
            </p:nvSpPr>
            <p:spPr>
              <a:xfrm>
                <a:off x="8251648" y="4828743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E022733D-AF2B-4C4A-9425-BF4A455E3CDE}"/>
                </a:ext>
              </a:extLst>
            </p:cNvPr>
            <p:cNvGrpSpPr/>
            <p:nvPr/>
          </p:nvGrpSpPr>
          <p:grpSpPr>
            <a:xfrm>
              <a:off x="9546976" y="2357525"/>
              <a:ext cx="521140" cy="512748"/>
              <a:chOff x="7617284" y="4008730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AC6E5A0-A050-492E-AA52-3C048156EFB7}"/>
                  </a:ext>
                </a:extLst>
              </p:cNvPr>
              <p:cNvSpPr/>
              <p:nvPr/>
            </p:nvSpPr>
            <p:spPr>
              <a:xfrm rot="5400000">
                <a:off x="7617109" y="400890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EE3CF18F-5F42-4CC2-8650-060E5D5EAA12}"/>
                  </a:ext>
                </a:extLst>
              </p:cNvPr>
              <p:cNvSpPr/>
              <p:nvPr/>
            </p:nvSpPr>
            <p:spPr>
              <a:xfrm rot="16200000">
                <a:off x="8420135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DEED433-A763-485B-A586-1A4187AA4542}"/>
                  </a:ext>
                </a:extLst>
              </p:cNvPr>
              <p:cNvSpPr/>
              <p:nvPr/>
            </p:nvSpPr>
            <p:spPr>
              <a:xfrm rot="16200000">
                <a:off x="7972018" y="50728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59484910-91CF-4011-B654-BC9BE7EBC0CF}"/>
                  </a:ext>
                </a:extLst>
              </p:cNvPr>
              <p:cNvSpPr/>
              <p:nvPr/>
            </p:nvSpPr>
            <p:spPr>
              <a:xfrm rot="10800000">
                <a:off x="8750991" y="426979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51720005-C325-4D57-86FB-B2EACF063729}"/>
                  </a:ext>
                </a:extLst>
              </p:cNvPr>
              <p:cNvSpPr/>
              <p:nvPr/>
            </p:nvSpPr>
            <p:spPr>
              <a:xfrm rot="10800000">
                <a:off x="8750990" y="4714718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F40AA2A-ABFA-4A0E-8B43-D184DD9B0B48}"/>
                </a:ext>
              </a:extLst>
            </p:cNvPr>
            <p:cNvGrpSpPr/>
            <p:nvPr/>
          </p:nvGrpSpPr>
          <p:grpSpPr>
            <a:xfrm>
              <a:off x="9546642" y="2870239"/>
              <a:ext cx="521141" cy="512748"/>
              <a:chOff x="5887832" y="98758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3CAB56F6-4E59-45A4-9801-1A0A5B476682}"/>
                  </a:ext>
                </a:extLst>
              </p:cNvPr>
              <p:cNvSpPr/>
              <p:nvPr/>
            </p:nvSpPr>
            <p:spPr>
              <a:xfrm rot="5400000">
                <a:off x="5887657" y="98775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1F57A4E-0490-4D37-8C0A-D378DD4D2785}"/>
                  </a:ext>
                </a:extLst>
              </p:cNvPr>
              <p:cNvSpPr/>
              <p:nvPr/>
            </p:nvSpPr>
            <p:spPr>
              <a:xfrm rot="5400000">
                <a:off x="6245758" y="915315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F01D2B0-F81E-4F3C-8FA3-BAE44F5F9255}"/>
                  </a:ext>
                </a:extLst>
              </p:cNvPr>
              <p:cNvSpPr/>
              <p:nvPr/>
            </p:nvSpPr>
            <p:spPr>
              <a:xfrm rot="5400000">
                <a:off x="6690683" y="915144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FA51577-6A11-451F-B4E0-21D031C8B1D3}"/>
                  </a:ext>
                </a:extLst>
              </p:cNvPr>
              <p:cNvSpPr/>
              <p:nvPr/>
            </p:nvSpPr>
            <p:spPr>
              <a:xfrm rot="10800000">
                <a:off x="7024183" y="1483403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FE75A082-1168-4549-B548-552F7CF4FBF3}"/>
                </a:ext>
              </a:extLst>
            </p:cNvPr>
            <p:cNvGrpSpPr/>
            <p:nvPr/>
          </p:nvGrpSpPr>
          <p:grpSpPr>
            <a:xfrm>
              <a:off x="10244919" y="3012878"/>
              <a:ext cx="521140" cy="512782"/>
              <a:chOff x="7739068" y="5194594"/>
              <a:chExt cx="1352961" cy="13534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4F1735A4-5AA3-4ED0-B669-69783FDDADEF}"/>
                  </a:ext>
                </a:extLst>
              </p:cNvPr>
              <p:cNvGrpSpPr/>
              <p:nvPr/>
            </p:nvGrpSpPr>
            <p:grpSpPr>
              <a:xfrm>
                <a:off x="7739068" y="5194686"/>
                <a:ext cx="1352961" cy="1353312"/>
                <a:chOff x="10730062" y="3816461"/>
                <a:chExt cx="1352961" cy="1353312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BDC9509-7D76-4329-8715-2F43A929D09D}"/>
                    </a:ext>
                  </a:extLst>
                </p:cNvPr>
                <p:cNvSpPr/>
                <p:nvPr/>
              </p:nvSpPr>
              <p:spPr>
                <a:xfrm rot="5400000">
                  <a:off x="10729887" y="3816636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ACB9C2C5-8EB2-4438-B736-BF35C71F342C}"/>
                    </a:ext>
                  </a:extLst>
                </p:cNvPr>
                <p:cNvSpPr/>
                <p:nvPr/>
              </p:nvSpPr>
              <p:spPr>
                <a:xfrm rot="10800000">
                  <a:off x="10732943" y="4310556"/>
                  <a:ext cx="216611" cy="361663"/>
                </a:xfrm>
                <a:prstGeom prst="rect">
                  <a:avLst/>
                </a:prstGeom>
                <a:solidFill>
                  <a:srgbClr val="015AAB"/>
                </a:solidFill>
                <a:ln w="6350">
                  <a:solidFill>
                    <a:srgbClr val="002A7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51" name="Octagon 250">
                <a:extLst>
                  <a:ext uri="{FF2B5EF4-FFF2-40B4-BE49-F238E27FC236}">
                    <a16:creationId xmlns:a16="http://schemas.microsoft.com/office/drawing/2014/main" id="{1411F317-07D6-4FF0-A248-903C9A570CBD}"/>
                  </a:ext>
                </a:extLst>
              </p:cNvPr>
              <p:cNvSpPr/>
              <p:nvPr/>
            </p:nvSpPr>
            <p:spPr>
              <a:xfrm>
                <a:off x="8251648" y="5194594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8DA195AF-21BA-4E7A-8C5E-C56841F6B126}"/>
                </a:ext>
              </a:extLst>
            </p:cNvPr>
            <p:cNvGrpSpPr/>
            <p:nvPr/>
          </p:nvGrpSpPr>
          <p:grpSpPr>
            <a:xfrm>
              <a:off x="10069349" y="2357491"/>
              <a:ext cx="521242" cy="512748"/>
              <a:chOff x="7744151" y="3841465"/>
              <a:chExt cx="1353225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C0FEA2BE-318E-45C9-AE21-C1CAA9F2AC2C}"/>
                  </a:ext>
                </a:extLst>
              </p:cNvPr>
              <p:cNvGrpSpPr/>
              <p:nvPr/>
            </p:nvGrpSpPr>
            <p:grpSpPr>
              <a:xfrm>
                <a:off x="7744151" y="3841465"/>
                <a:ext cx="1353225" cy="1353312"/>
                <a:chOff x="10729798" y="2463149"/>
                <a:chExt cx="1353225" cy="1353312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7FCEEEFD-4BA1-4FF4-A429-D9A6949876C0}"/>
                    </a:ext>
                  </a:extLst>
                </p:cNvPr>
                <p:cNvSpPr/>
                <p:nvPr/>
              </p:nvSpPr>
              <p:spPr>
                <a:xfrm rot="5400000">
                  <a:off x="10729887" y="2463324"/>
                  <a:ext cx="1353312" cy="1352961"/>
                </a:xfrm>
                <a:prstGeom prst="rect">
                  <a:avLst/>
                </a:prstGeom>
                <a:solidFill>
                  <a:schemeClr val="tx1">
                    <a:lumMod val="50000"/>
                  </a:schemeClr>
                </a:solidFill>
                <a:ln w="63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8B764A9C-D643-4A31-9FE2-8589FFCE12EE}"/>
                    </a:ext>
                  </a:extLst>
                </p:cNvPr>
                <p:cNvSpPr/>
                <p:nvPr/>
              </p:nvSpPr>
              <p:spPr>
                <a:xfrm rot="10800000">
                  <a:off x="10729799" y="2724301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D71FD458-0ED9-4AD9-A156-51EAAF513D27}"/>
                    </a:ext>
                  </a:extLst>
                </p:cNvPr>
                <p:cNvSpPr/>
                <p:nvPr/>
              </p:nvSpPr>
              <p:spPr>
                <a:xfrm rot="10800000">
                  <a:off x="10729798" y="3169226"/>
                  <a:ext cx="216611" cy="361663"/>
                </a:xfrm>
                <a:prstGeom prst="rect">
                  <a:avLst/>
                </a:prstGeom>
                <a:solidFill>
                  <a:srgbClr val="7030A0"/>
                </a:solidFill>
                <a:ln w="6350">
                  <a:solidFill>
                    <a:srgbClr val="6401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6" name="Octagon 245">
                <a:extLst>
                  <a:ext uri="{FF2B5EF4-FFF2-40B4-BE49-F238E27FC236}">
                    <a16:creationId xmlns:a16="http://schemas.microsoft.com/office/drawing/2014/main" id="{2F0B8BC8-7914-4D98-AEF5-0C14505720B3}"/>
                  </a:ext>
                </a:extLst>
              </p:cNvPr>
              <p:cNvSpPr/>
              <p:nvPr/>
            </p:nvSpPr>
            <p:spPr>
              <a:xfrm>
                <a:off x="8251648" y="4828743"/>
                <a:ext cx="365760" cy="365760"/>
              </a:xfrm>
              <a:prstGeom prst="octagon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id="{96110B12-9960-4E93-A078-54C1D24ED9B0}"/>
              </a:ext>
            </a:extLst>
          </p:cNvPr>
          <p:cNvSpPr/>
          <p:nvPr/>
        </p:nvSpPr>
        <p:spPr>
          <a:xfrm>
            <a:off x="3674861" y="3266425"/>
            <a:ext cx="4394735" cy="3741926"/>
          </a:xfrm>
          <a:prstGeom prst="mathMultiply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35AFD31-3C0D-4102-8E8C-76B60A2322AA}"/>
              </a:ext>
            </a:extLst>
          </p:cNvPr>
          <p:cNvSpPr txBox="1"/>
          <p:nvPr/>
        </p:nvSpPr>
        <p:spPr>
          <a:xfrm>
            <a:off x="5007344" y="4675079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 Detachment!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Growth Only</a:t>
            </a:r>
          </a:p>
        </p:txBody>
      </p:sp>
    </p:spTree>
    <p:extLst>
      <p:ext uri="{BB962C8B-B14F-4D97-AF65-F5344CB8AC3E}">
        <p14:creationId xmlns:p14="http://schemas.microsoft.com/office/powerpoint/2010/main" val="2542127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/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03DA8-03A6-48BA-914C-44985402CE7B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1567BF0-23B5-4663-91A5-3EC2F078E3E8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B2B2D58-8E3D-4C10-A90B-872928F82D31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C6487E8-A834-4F0C-A437-595915693996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5049C8-06E6-4C9F-B3A5-E877EB7FF481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2912EC0-9F64-4797-82CF-F2D9209E7DCA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40C566A-8383-48B4-BC79-B6E41FCBF11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2DE884E-11BA-4B2C-8292-407FB6F56928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4C579DD-8880-43BB-A686-927CF000D615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7141406-1719-4467-991A-3CF1DAFC3BA6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86A04-3000-48D1-B791-F68B260D3B43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1E88A0-6DBC-41E2-89F1-A88DE74E2146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95144C1-5AD7-4C16-A376-6B39B47C6E94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6E676D-6293-41DF-8DF0-0EE3F4132A37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2C4CFD8-1B4F-42FF-BB54-823DEC7B9952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C1D8804-B594-40EE-898F-0473B37A28CB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7BE4F84-F3AC-4D7C-B27F-F10A39694B81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C88CF6-D187-49BA-9273-421E28E84CDA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7899A55-2C67-4F93-B609-9E0D86135FD6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2080958-401F-4644-BEDA-578247F532BE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ADABC8-3BF9-44A5-B9D6-65E59BD53826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34E4304-1ABB-4520-B4E2-9C2458990F01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2408AD5-0787-4F2E-8946-25285C6EEB80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713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/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03DA8-03A6-48BA-914C-44985402CE7B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1567BF0-23B5-4663-91A5-3EC2F078E3E8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B2B2D58-8E3D-4C10-A90B-872928F82D31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C6487E8-A834-4F0C-A437-595915693996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5049C8-06E6-4C9F-B3A5-E877EB7FF481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2912EC0-9F64-4797-82CF-F2D9209E7DCA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40C566A-8383-48B4-BC79-B6E41FCBF11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2DE884E-11BA-4B2C-8292-407FB6F56928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84C579DD-8880-43BB-A686-927CF000D615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7141406-1719-4467-991A-3CF1DAFC3BA6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86A04-3000-48D1-B791-F68B260D3B43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1E88A0-6DBC-41E2-89F1-A88DE74E2146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95144C1-5AD7-4C16-A376-6B39B47C6E94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F6E676D-6293-41DF-8DF0-0EE3F4132A37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2C4CFD8-1B4F-42FF-BB54-823DEC7B9952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C1D8804-B594-40EE-898F-0473B37A28CB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7BE4F84-F3AC-4D7C-B27F-F10A39694B81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3C88CF6-D187-49BA-9273-421E28E84CDA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7899A55-2C67-4F93-B609-9E0D86135FD6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2080958-401F-4644-BEDA-578247F532BE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AADABC8-3BF9-44A5-B9D6-65E59BD53826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34E4304-1ABB-4520-B4E2-9C2458990F01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2408AD5-0787-4F2E-8946-25285C6EEB80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322DFD1-F85A-4EDB-8035-52B21B4F4770}"/>
              </a:ext>
            </a:extLst>
          </p:cNvPr>
          <p:cNvGrpSpPr/>
          <p:nvPr/>
        </p:nvGrpSpPr>
        <p:grpSpPr>
          <a:xfrm>
            <a:off x="657389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3284FD1-4719-4965-8BD4-4F79CD64EC80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F8B74C9-BBDA-4545-BDD3-2A7676CA1E2E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DEA82FDD-A038-4049-BA7D-2DC25C3F6A67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E64031F-6636-4070-BD9A-031006AD1DB3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DE4AC9D-8DAA-4F3B-8A81-462ED0E99E34}"/>
              </a:ext>
            </a:extLst>
          </p:cNvPr>
          <p:cNvGrpSpPr/>
          <p:nvPr/>
        </p:nvGrpSpPr>
        <p:grpSpPr>
          <a:xfrm>
            <a:off x="6569914" y="34473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4470B85-A79B-4D42-818C-28BA437E5BA1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2C8A52F-6535-4E52-8C53-6C81E665343E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4141A6D-248E-4572-8057-A44E03C1517F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73D96EB-01D4-44D6-9CC8-B19DD9CA7944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56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Box 377">
            <a:extLst>
              <a:ext uri="{FF2B5EF4-FFF2-40B4-BE49-F238E27FC236}">
                <a16:creationId xmlns:a16="http://schemas.microsoft.com/office/drawing/2014/main" id="{1BEB8645-1E57-4DE5-8DD2-6649B9090895}"/>
              </a:ext>
            </a:extLst>
          </p:cNvPr>
          <p:cNvSpPr txBox="1"/>
          <p:nvPr/>
        </p:nvSpPr>
        <p:spPr>
          <a:xfrm>
            <a:off x="6096000" y="2672471"/>
            <a:ext cx="5124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System monomers autonomously come together </a:t>
            </a:r>
            <a:r>
              <a:rPr lang="en-US" sz="2800" dirty="0">
                <a:solidFill>
                  <a:srgbClr val="FA9930"/>
                </a:solidFill>
              </a:rPr>
              <a:t>to form complex structures</a:t>
            </a:r>
            <a:r>
              <a:rPr lang="en-US" sz="2800" dirty="0"/>
              <a:t>.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3B4B0F8-4143-4337-8300-7760184EFA97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A4EAD39E-3FE6-4C2F-A5AB-F9D9AB59E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494" y="1714869"/>
            <a:ext cx="3428261" cy="34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2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83F77175-B7DE-4D5B-B618-6A801B124154}"/>
              </a:ext>
            </a:extLst>
          </p:cNvPr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0D0A0E-A430-4CC6-B2F3-59B2672D1B41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71A619-0C5D-440A-A91D-1DBB2BE4A58F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AE07C6-75A3-4BCF-8499-0924E9D0A493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D52323F-8D27-4804-955C-25BA09FFB97C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E4E8026-8FEB-448C-8AAD-718EDDB3E343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4916930-684D-43E5-B318-137856540EFF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8573F2F-64A5-4000-8161-BFB5930ECFDC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E25652-F0F2-44BA-9E63-2474341E024A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54E4E6D-5B4F-491A-84F5-E87C33BE1DBE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C84CE8-C1FE-4570-8FFF-05F1C54E9EEC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6F3C8C-3685-4BBD-8C1B-2B4D41518B10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3D7C4-4034-4E32-A068-3F9A67DACA1D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E26B0A-65D8-40FA-B3A0-8C506D49EB00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FAEF2AA-A78F-4299-ABBD-8F033316E711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6B9DB43-D156-4ECB-86C0-A5C1D6C4E1A7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639C5B-3B8F-4188-9887-BF95238FE1C4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C1C9CFF-86BA-4857-8CD5-BE448C09CBC8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7AB4D1E-CA81-4D2E-B90C-74AD5EA5C83A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8C380E-D55D-475B-89A6-B7981A03FB68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41B3CA1-E863-4F88-A970-DBBA107FE4C2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CB43AA-24E4-4DAC-92E1-68FABA499F94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E67BF7B-B66D-475C-8CB1-6E021489786C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FC3CA0-F70A-41DD-8313-B4648A6B831F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CCC07E-D67F-4CBD-881F-E91928BDA90F}"/>
              </a:ext>
            </a:extLst>
          </p:cNvPr>
          <p:cNvGrpSpPr/>
          <p:nvPr/>
        </p:nvGrpSpPr>
        <p:grpSpPr>
          <a:xfrm>
            <a:off x="657389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F6A975-5C22-4AC8-920E-A5722D92B5CF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CDC47F-0099-44CA-A64E-B286C7AD54CC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244CEA7-E578-47CC-89AD-014764ABD812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CE5F6B3-3A10-4850-9430-695C7A007717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0667D47-E209-46EA-8A8F-5E4C5DA3428E}"/>
              </a:ext>
            </a:extLst>
          </p:cNvPr>
          <p:cNvGrpSpPr/>
          <p:nvPr/>
        </p:nvGrpSpPr>
        <p:grpSpPr>
          <a:xfrm>
            <a:off x="7380763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575F85-A877-48B6-BA75-953C1F767D69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545A04A-DDCE-4C59-9E58-32DB8B8242E6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559B3B4-9071-4AD8-ACB0-98967B8B8F96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A05E862-DC52-4973-AE4D-39B67858B122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4F1D94E-4A12-40FA-B4D4-350D707485E9}"/>
              </a:ext>
            </a:extLst>
          </p:cNvPr>
          <p:cNvGrpSpPr/>
          <p:nvPr/>
        </p:nvGrpSpPr>
        <p:grpSpPr>
          <a:xfrm>
            <a:off x="6569914" y="34473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D30C6C0-1D27-4D1C-A6A8-822C286CA6DD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F546DB1-A1AE-4E07-BF7C-391E360FFDD5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87496C7-A945-433E-943C-721CD0CB6472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DB387CB-406D-4131-8C9F-42FA21AA3FC9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C118F0E-46EA-4DAB-B0AE-475E715A0D9A}"/>
              </a:ext>
            </a:extLst>
          </p:cNvPr>
          <p:cNvGrpSpPr/>
          <p:nvPr/>
        </p:nvGrpSpPr>
        <p:grpSpPr>
          <a:xfrm>
            <a:off x="737422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23307E-0CBC-4C5A-8C91-140A148F0C89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E4384CF-C6A4-421D-9D96-D83FEAC9F446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2852902-91B6-4D70-9F08-F2417F828D6E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310AC51-C383-4EFE-9461-ABBF819D9726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57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264545D8-A11D-49FB-95C2-406DEAF4945C}"/>
              </a:ext>
            </a:extLst>
          </p:cNvPr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6479BA-36C4-40E3-BC6F-85A54BE15E95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75FB07-C25E-4D78-BDB4-84D53BDDC33F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AF5A29D-4F3E-48FD-910C-47EB69D95A3D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5C665993-B150-4D95-9DFD-7D4EF1B2F760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FFDBC0F-0595-416A-A9A2-1E64EC1B52F4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6F173DD-118E-432C-BFB5-F65308F870A4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C30C043-0F5A-4BDB-A643-C80F03412EFE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0C88B9-2BF3-4144-960D-BFDFD2889C0B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7618D35-72AD-4EE2-8E6C-50680536BD30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52022B-1F7A-470C-9288-C0E247F91C68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7F23D3-5496-45CA-8E80-9B21D0EDE2B1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463827-ECE4-48B9-88B3-D971E54592DF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352A09-4307-4238-9CBB-4F88011740FC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95E9F3D-28C1-4C29-9E95-C8A0ED7C62FB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33F495A-8CD4-4A53-A4C5-7B00EDC93049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36076A-E379-424B-A8F5-4A73C51EE59C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42B931-0BCC-49F9-BABD-E1D02DC0E38A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0B88B82-6ABC-484E-A03B-0A46EE7E3309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E92605-8C6C-443E-8B19-98B96BD98AC3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7815A20-DE26-4A69-9E35-B9C4DEF01025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FFB44F4-DA92-43B9-832D-99767C8B66C1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7F0A0C0-FA28-4469-9E7E-6ADCF0D0A416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1FBE1FB-86E4-499D-AC57-E3AC689550E4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4F7AA0-6A80-4213-BEE0-E79F50D1039F}"/>
              </a:ext>
            </a:extLst>
          </p:cNvPr>
          <p:cNvGrpSpPr/>
          <p:nvPr/>
        </p:nvGrpSpPr>
        <p:grpSpPr>
          <a:xfrm>
            <a:off x="657389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7A9D2A1-60B4-4F84-B25F-08A6D6430D81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EA5C459-453F-4F10-8483-5A07AC47F320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FF1082F-72BE-4E4F-A837-F32026851D70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F90401A-CB18-4ABC-A12F-DB50464118D6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4837AAD-AE66-4C50-AF87-8B4AFD38423A}"/>
              </a:ext>
            </a:extLst>
          </p:cNvPr>
          <p:cNvGrpSpPr/>
          <p:nvPr/>
        </p:nvGrpSpPr>
        <p:grpSpPr>
          <a:xfrm>
            <a:off x="7380763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8539261-BE7A-448D-AD1B-E6BFAC400544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6E30ECA-FF2C-41CF-82A0-78E629471971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1525681-7F7B-423C-9324-0F51ABA1C737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444F86A-794B-4C8E-8E79-B61547D42D34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A3917EE-C086-4CA3-A630-2FF2EF5A0239}"/>
              </a:ext>
            </a:extLst>
          </p:cNvPr>
          <p:cNvGrpSpPr/>
          <p:nvPr/>
        </p:nvGrpSpPr>
        <p:grpSpPr>
          <a:xfrm>
            <a:off x="8185673" y="2235755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B7E36B0-9523-4BED-A42C-FF68DD388A2D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66B4A6-FA31-4EEE-AE9C-E666FB722E4A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FEE427E-16F2-4C47-93EB-F067165B64AF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5FB54FD-F70B-4ACA-82BC-6A2D0C48B128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C759D0A-EA41-4A8D-84B5-4FE5D88F0316}"/>
              </a:ext>
            </a:extLst>
          </p:cNvPr>
          <p:cNvGrpSpPr/>
          <p:nvPr/>
        </p:nvGrpSpPr>
        <p:grpSpPr>
          <a:xfrm>
            <a:off x="6569914" y="34473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D61FB4B-D32D-4015-8413-884D59EE5BE9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7FC35E9-2701-4385-8822-96F3EF19CEEE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3C6E628-DAA4-4EC5-B46D-EFE6D57FECFA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734E8B2-4C04-45BE-AEB2-2E10AB4E9899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E515A9-5725-48DC-B103-78268F79634D}"/>
              </a:ext>
            </a:extLst>
          </p:cNvPr>
          <p:cNvGrpSpPr/>
          <p:nvPr/>
        </p:nvGrpSpPr>
        <p:grpSpPr>
          <a:xfrm>
            <a:off x="737422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924C4C0-A05B-453C-9080-31D25E18DC6E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B1B05B4-479D-4A8F-B44F-ABA6FA326C71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568041C-7602-43CA-9A5C-BF68C32D349C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7874752-130B-467D-AD15-7C23469A64B0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43AA9E4-63DF-401E-A31E-F3E2AAF748F2}"/>
              </a:ext>
            </a:extLst>
          </p:cNvPr>
          <p:cNvGrpSpPr/>
          <p:nvPr/>
        </p:nvGrpSpPr>
        <p:grpSpPr>
          <a:xfrm>
            <a:off x="818169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88141A2-5CC6-4273-84AB-50F9A992A7D1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20349B-8696-45F9-8198-80CD50100283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B99F54B-404B-4BF8-B013-373FCFD0FFE7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F183522-3839-44C6-BA1F-89AFAA023939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199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C6AFCEE0-E893-4734-B7C1-538305984A19}"/>
              </a:ext>
            </a:extLst>
          </p:cNvPr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D1FCE9-62FE-4883-8216-35A66857014C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1F40B8A-DDAC-400D-9517-E41A5FE87B2F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A9B842C-D216-4C8E-A005-563304D4A193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5672F71-A341-4330-BEF3-C1AA00D1B597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4E14DB-FBC6-4BDC-AD3A-B210EE3C98E6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59C3BE8-94BC-4B41-8226-C9B3ABEE032F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273894A-9008-4B0C-AB3A-F78C684E0994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0572AC2-6C67-4120-BA5D-0A2C396A37C9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F5BF010-0EBC-4529-8C34-84EAC853E8D0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719419-C24F-495D-B3E7-31CA6AA1E2C7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3429ED7-CB18-46A6-8192-FAB74259120F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C6CC8B-6E93-4818-83E6-EA29C3F2E6CC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BEA81C-851F-4367-B786-12B29E660333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A6FBC3-A499-4D7F-9A6E-D92BFB6C3AF7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F1D71F7-51A1-41D9-B79A-38965BF48D07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3675B1A-CF5F-4BB9-B650-F22470492CC1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4327092-1D0E-4E24-A53B-F2797B54320B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8CF6694-F413-420F-8236-A6ECBE55AA4C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5289828-EEB9-451D-85B9-F43B8B78E7CB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899AFB-349C-4539-9E50-7F36CFA18E70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F3D288-DCE2-4DBE-A317-928E55E5B7CE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E42B606-D663-4262-B7B7-FFC46EA4651E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425C4C8-4B27-4249-80CF-FCD3B5A0E835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5634D17-C2E4-4EA3-85D5-2A5970014613}"/>
              </a:ext>
            </a:extLst>
          </p:cNvPr>
          <p:cNvGrpSpPr/>
          <p:nvPr/>
        </p:nvGrpSpPr>
        <p:grpSpPr>
          <a:xfrm>
            <a:off x="657389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D56DF8F-1796-47C7-8D2D-B84FEB3BD0F0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4BD6217-91CD-4DBB-A100-755B18DB4686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FB01484-9F5F-417C-A7A2-BEB0C485A0BC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4386BB7-C6D9-484E-8E25-311B7D9D7BCD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59ACADF-5098-4F33-B070-CBA78775C15D}"/>
              </a:ext>
            </a:extLst>
          </p:cNvPr>
          <p:cNvGrpSpPr/>
          <p:nvPr/>
        </p:nvGrpSpPr>
        <p:grpSpPr>
          <a:xfrm>
            <a:off x="7380763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7555507-2C20-4E39-9E22-C898FBA58585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2F33C4-1812-492B-9D5F-E26F282A7DB3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153BD90-BA62-4082-AAFB-9095B7BF5DA3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1E2EBF6-F436-4248-B98C-74F02059FAD3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627B9C5-F13F-4380-9104-85F3DF5EEDBE}"/>
              </a:ext>
            </a:extLst>
          </p:cNvPr>
          <p:cNvGrpSpPr/>
          <p:nvPr/>
        </p:nvGrpSpPr>
        <p:grpSpPr>
          <a:xfrm>
            <a:off x="8185673" y="2235755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794D73C-CA17-4491-9D08-349109254A36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1180AE4-C4BE-4C22-8092-243100A531B9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A7D2D4E-A71B-427F-A83C-C4C79A7B1CE3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27ACF63-BC83-4DE9-8229-DBBF961A9444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5BA3C95-251C-4591-B598-33CA7D4C6884}"/>
              </a:ext>
            </a:extLst>
          </p:cNvPr>
          <p:cNvGrpSpPr/>
          <p:nvPr/>
        </p:nvGrpSpPr>
        <p:grpSpPr>
          <a:xfrm>
            <a:off x="979691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528CA84-0C6A-432E-89E3-4CF45CC79E59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E869212-22B2-4F7E-B8A2-C52E58BD15DF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492F9E2-9A1B-405D-BB51-AC4B65DC1470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F8CCC51-C5D5-4102-846F-7FD9ABB06320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1685C0E-2D68-4332-8F3D-A1637CE32B1C}"/>
              </a:ext>
            </a:extLst>
          </p:cNvPr>
          <p:cNvSpPr txBox="1"/>
          <p:nvPr/>
        </p:nvSpPr>
        <p:spPr>
          <a:xfrm>
            <a:off x="9162404" y="2382310"/>
            <a:ext cx="735490" cy="55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A167D0F-948D-4810-BB98-39B28AEA9676}"/>
              </a:ext>
            </a:extLst>
          </p:cNvPr>
          <p:cNvGrpSpPr/>
          <p:nvPr/>
        </p:nvGrpSpPr>
        <p:grpSpPr>
          <a:xfrm>
            <a:off x="6569914" y="34473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E61BD87-3047-4C45-A937-C40D95969C47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DCC450E-03A3-403A-ACF2-5EF1E95084C9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195296E-CE7A-46F8-AC3E-7C7E6BAB7EAE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E248A2F-249C-4143-A77D-6632E3D826FF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41E1EA5-EFD1-4F79-A430-E5E0E1804877}"/>
              </a:ext>
            </a:extLst>
          </p:cNvPr>
          <p:cNvGrpSpPr/>
          <p:nvPr/>
        </p:nvGrpSpPr>
        <p:grpSpPr>
          <a:xfrm>
            <a:off x="737422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3B8423E-5CBE-49AB-9F5D-D6F8C6973D8B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02FBFBD-90DB-44CB-A252-2CF1EC6D2B43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BCD49DE-4634-4E23-B5BE-A24B3167B038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2D53D98-31F4-4FDE-A424-09BD10014E84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0FB60B0-1722-491C-9F10-C666AE3E259A}"/>
              </a:ext>
            </a:extLst>
          </p:cNvPr>
          <p:cNvGrpSpPr/>
          <p:nvPr/>
        </p:nvGrpSpPr>
        <p:grpSpPr>
          <a:xfrm>
            <a:off x="818169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375D6BC-10C3-4F37-88DB-7E768D2F2553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0BD4C49-0B20-420A-B823-6FCB919F9D02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160B300-24B4-4D86-96AA-E23D7F5C90BA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E4C078-AD7F-4F94-BF2B-485CEF8D4462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8C3085-B103-41EA-A5D5-811B1685B893}"/>
              </a:ext>
            </a:extLst>
          </p:cNvPr>
          <p:cNvGrpSpPr/>
          <p:nvPr/>
        </p:nvGrpSpPr>
        <p:grpSpPr>
          <a:xfrm>
            <a:off x="9789021" y="344793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B31458B-6337-405B-8416-6BC4B6572532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401051C-23B1-4997-8480-CCC5FD83CDCD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B75F4EB-E209-4908-98DD-84A160DD2109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ACAA104-F224-45D3-8F47-B45940FF54BA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B8E4CA80-D5A6-4772-8A21-1D5A0959971F}"/>
              </a:ext>
            </a:extLst>
          </p:cNvPr>
          <p:cNvSpPr txBox="1"/>
          <p:nvPr/>
        </p:nvSpPr>
        <p:spPr>
          <a:xfrm>
            <a:off x="9177498" y="360095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73482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5EADABD2-5B40-48FC-AE84-5F6B32FECF0C}"/>
              </a:ext>
            </a:extLst>
          </p:cNvPr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E34D02-1764-4A45-9F2E-F6FA6610A28D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7F0B9B-F9B9-41C4-B72F-8EE4001BEC7C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225F891-88E7-4BFA-9F4E-7E6DEE962ADD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F4DA900-8E2B-4CD9-9E00-62C55EEC93CC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C868B21-441B-4F2E-B9A4-673BA19F77C5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E5D2B2D-65E2-4BD1-8EE5-80B1F0A7AE47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C22FAF-1679-46CB-B56B-19B0E4943701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C9A87B-C3EA-4292-90D5-71BEB5E5ABDB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627BB2E-80E3-4473-91B4-EE62E22F4234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456C953-12CA-4F5E-BAD5-015D5CCCA250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47E51B-7E57-4629-9ACB-1C05D3EE35FE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BEDD1E-DD82-4AB5-AC90-0CEA71469959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DA4323-76D8-422E-9636-3E2D7A035868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14955AE-E266-43C8-806A-C8328064B34A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B523C3A-86CE-4A90-B1A5-26797BFCCBD1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36B558F-C007-48D0-B97F-C5627602D533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47DECE0-BCDC-46DB-87DA-51836BC90C37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9C42BF7-B0FE-4B66-A0F8-5C050CBCF02E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2CD44D3-43BE-4C06-91F1-E416C727D927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FC63F1-E003-48F8-A437-3A7252FA6293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E7EE2C-DF40-435C-952D-7CDB2385F866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C07AC20-ED8E-4E93-B858-8CD4AF55B244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7D6C860-C6E4-42F3-A567-D87EB5937044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92DAE0A-8A8E-4A03-BB36-8CFC4BCAC46A}"/>
              </a:ext>
            </a:extLst>
          </p:cNvPr>
          <p:cNvGrpSpPr/>
          <p:nvPr/>
        </p:nvGrpSpPr>
        <p:grpSpPr>
          <a:xfrm>
            <a:off x="657389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BD98DC3-489C-468A-A9BE-55558EE21515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2C5F207-B796-4570-B45E-278D00BE7CB5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01DE94C-FF23-4124-B19B-3A5186EBFCA6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7CC80C5-B859-4190-BB60-FE2DB648B4CD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D45C401-E8DA-491D-B58F-61F7E699CCFF}"/>
              </a:ext>
            </a:extLst>
          </p:cNvPr>
          <p:cNvGrpSpPr/>
          <p:nvPr/>
        </p:nvGrpSpPr>
        <p:grpSpPr>
          <a:xfrm>
            <a:off x="7380763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62946A-059C-4050-884E-F3A3670686E5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98394F8-A0A3-463C-B3E3-5C46B0E6358A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61734A1-F381-4C45-9194-59351A1284A5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3F85FB-1D92-46DF-9542-F3E8C5884422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991CF24-8CA9-425F-AAF6-6BCAC3703BBC}"/>
              </a:ext>
            </a:extLst>
          </p:cNvPr>
          <p:cNvGrpSpPr/>
          <p:nvPr/>
        </p:nvGrpSpPr>
        <p:grpSpPr>
          <a:xfrm>
            <a:off x="8185673" y="2235755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996D6DB-268B-4D1A-9EFE-0B7B78035651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494849-6D54-4E76-8F23-9B9E33C168E2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15314D0-07EE-404B-95E7-AC5989DDE518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80DB6D3-F4B6-400C-BC9E-C7119268BB63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5A1A254-54F8-49E0-B6A3-1F85AF81A216}"/>
              </a:ext>
            </a:extLst>
          </p:cNvPr>
          <p:cNvGrpSpPr/>
          <p:nvPr/>
        </p:nvGrpSpPr>
        <p:grpSpPr>
          <a:xfrm>
            <a:off x="9796914" y="2235571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C921028-CAB5-422C-8959-6D12686D9BF7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28A2313-36EA-4B5C-AF82-911091408A27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866D316-B3AD-410B-AC0D-2A42DD6BF807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F40C85D-D150-409C-9959-0E57B1B61D4F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A501799E-68E5-41D0-887C-ED5D77800F6F}"/>
              </a:ext>
            </a:extLst>
          </p:cNvPr>
          <p:cNvSpPr txBox="1"/>
          <p:nvPr/>
        </p:nvSpPr>
        <p:spPr>
          <a:xfrm>
            <a:off x="9162404" y="2382310"/>
            <a:ext cx="735490" cy="55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096D5A4-D12B-4D8B-8A30-52FE505B0165}"/>
              </a:ext>
            </a:extLst>
          </p:cNvPr>
          <p:cNvGrpSpPr/>
          <p:nvPr/>
        </p:nvGrpSpPr>
        <p:grpSpPr>
          <a:xfrm>
            <a:off x="6569914" y="34473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C674859-D096-4FA8-9660-917962C22D9D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C5DBB4D-52C0-41CC-BC56-D1C7F47C86EB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4E894F-B5E8-4EE3-9AC8-BB70D47AFC29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AF305C1-0DF1-418B-8958-8B37A4F80251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443D2C5-5B39-4E86-BD9E-6398631FE0A2}"/>
              </a:ext>
            </a:extLst>
          </p:cNvPr>
          <p:cNvGrpSpPr/>
          <p:nvPr/>
        </p:nvGrpSpPr>
        <p:grpSpPr>
          <a:xfrm>
            <a:off x="737422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B809225-A217-4662-88C9-17082C08B1E6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7217918-46D4-4575-8DCF-C2259654480E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73BA05-5694-4D8F-ADA5-AE691B0849A4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80C6AC9-BA85-45BD-9BD9-8EB5CB204027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3643042-A7A9-49D8-BC21-7B5939107514}"/>
              </a:ext>
            </a:extLst>
          </p:cNvPr>
          <p:cNvGrpSpPr/>
          <p:nvPr/>
        </p:nvGrpSpPr>
        <p:grpSpPr>
          <a:xfrm>
            <a:off x="8181693" y="34473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4B72F61-5E94-4B49-A3BC-172C4A859BCA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02EE8F-36FF-4652-99A6-2F017FC24A89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8BC320E-DEB0-4376-BAF7-5F67455E2F96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29E4761-347C-4B10-BA3F-D9186CD05C99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C2320EA-76AB-41EB-91D9-835F5D25B2DC}"/>
              </a:ext>
            </a:extLst>
          </p:cNvPr>
          <p:cNvGrpSpPr/>
          <p:nvPr/>
        </p:nvGrpSpPr>
        <p:grpSpPr>
          <a:xfrm>
            <a:off x="9789021" y="344793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B44950-F096-4AF8-9E93-C0A137A4E4D7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9B0999E-297B-45A3-9309-526C0835ABE8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12A1BD9-409B-4547-962B-918B814BB88A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FB95358-4ED2-4C3C-9846-5F8E5156C292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ECF48D43-8014-498E-B1CB-B89E286FB58F}"/>
              </a:ext>
            </a:extLst>
          </p:cNvPr>
          <p:cNvSpPr txBox="1"/>
          <p:nvPr/>
        </p:nvSpPr>
        <p:spPr>
          <a:xfrm>
            <a:off x="9177498" y="360095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186" name="Left Brace 185">
            <a:extLst>
              <a:ext uri="{FF2B5EF4-FFF2-40B4-BE49-F238E27FC236}">
                <a16:creationId xmlns:a16="http://schemas.microsoft.com/office/drawing/2014/main" id="{53DC1774-40E4-4B78-9EE5-E3AB6D1EE1B4}"/>
              </a:ext>
            </a:extLst>
          </p:cNvPr>
          <p:cNvSpPr/>
          <p:nvPr/>
        </p:nvSpPr>
        <p:spPr>
          <a:xfrm rot="16200000">
            <a:off x="8399756" y="2532987"/>
            <a:ext cx="369332" cy="401379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46AD193-B732-4D56-8896-4F82F93E188E}"/>
              </a:ext>
            </a:extLst>
          </p:cNvPr>
          <p:cNvSpPr txBox="1"/>
          <p:nvPr/>
        </p:nvSpPr>
        <p:spPr>
          <a:xfrm>
            <a:off x="8434953" y="4696607"/>
            <a:ext cx="50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3" name="Left Brace 192">
            <a:extLst>
              <a:ext uri="{FF2B5EF4-FFF2-40B4-BE49-F238E27FC236}">
                <a16:creationId xmlns:a16="http://schemas.microsoft.com/office/drawing/2014/main" id="{92DE6574-71B2-4641-9223-D2988BAF7C51}"/>
              </a:ext>
            </a:extLst>
          </p:cNvPr>
          <p:cNvSpPr/>
          <p:nvPr/>
        </p:nvSpPr>
        <p:spPr>
          <a:xfrm rot="5400000" flipV="1">
            <a:off x="8392145" y="-78821"/>
            <a:ext cx="369332" cy="401379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29CD80F-5C5B-4F41-A2BB-2E87B038547B}"/>
              </a:ext>
            </a:extLst>
          </p:cNvPr>
          <p:cNvSpPr txBox="1"/>
          <p:nvPr/>
        </p:nvSpPr>
        <p:spPr>
          <a:xfrm>
            <a:off x="8410635" y="1227958"/>
            <a:ext cx="50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4CA422A-28F3-4764-A575-C7443EC7783D}"/>
              </a:ext>
            </a:extLst>
          </p:cNvPr>
          <p:cNvGrpSpPr/>
          <p:nvPr/>
        </p:nvGrpSpPr>
        <p:grpSpPr>
          <a:xfrm>
            <a:off x="6565343" y="2496812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EC04179-F5DD-45F0-A866-393FC4727814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0D37121-D5F4-43EC-B0BD-EC61D28B1F2E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D1D60FB-2FA6-4D64-B29D-B2CCAEAD0135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AC0FDB2-FB40-4964-B606-9A5F3BB26E38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FAEF472-D6D3-485E-BE4E-F265BC293D36}"/>
              </a:ext>
            </a:extLst>
          </p:cNvPr>
          <p:cNvGrpSpPr/>
          <p:nvPr/>
        </p:nvGrpSpPr>
        <p:grpSpPr>
          <a:xfrm>
            <a:off x="7372212" y="2496812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CAFC45F-D394-40AC-88DB-A0718F3F18FB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6DBAB3C-AD01-4565-BB7A-C09B5BF1A12E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57FD18E-045C-40B4-8562-6A5C0CD5DB58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5D1407D-AC58-4C76-9682-4689101FBE86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9228B58-6686-41AE-B87E-347FCCBC92A6}"/>
              </a:ext>
            </a:extLst>
          </p:cNvPr>
          <p:cNvGrpSpPr/>
          <p:nvPr/>
        </p:nvGrpSpPr>
        <p:grpSpPr>
          <a:xfrm>
            <a:off x="8177122" y="2496996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A5C66AA-14A3-4E33-B911-98CCC104A2AF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7853647-F127-46FC-9F19-2BCAE88BA9B1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EFD3A26-D41A-4FB5-BEA5-1ACD3206704B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D0DB470-B77F-4516-8C74-130D529091EB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4BEDAC8-D3B3-4436-BE13-8BFF5230E90B}"/>
              </a:ext>
            </a:extLst>
          </p:cNvPr>
          <p:cNvGrpSpPr/>
          <p:nvPr/>
        </p:nvGrpSpPr>
        <p:grpSpPr>
          <a:xfrm>
            <a:off x="9788363" y="2496812"/>
            <a:ext cx="807531" cy="758749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9DC7EFF-83DB-44E3-BDAA-CBF6D0821829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FD878A0-02F3-41F4-A5CB-D791005EF60A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F00697B-D17D-4510-A171-4944E69F6255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BAB4B7-86C1-4C35-B626-9B45B6F6A45C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61E6F5FE-D546-439D-B390-CB26B199DCA3}"/>
              </a:ext>
            </a:extLst>
          </p:cNvPr>
          <p:cNvSpPr txBox="1"/>
          <p:nvPr/>
        </p:nvSpPr>
        <p:spPr>
          <a:xfrm>
            <a:off x="9153853" y="2643551"/>
            <a:ext cx="735490" cy="55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3F5228-7493-4D6C-90C7-B880B4973A31}"/>
              </a:ext>
            </a:extLst>
          </p:cNvPr>
          <p:cNvGrpSpPr/>
          <p:nvPr/>
        </p:nvGrpSpPr>
        <p:grpSpPr>
          <a:xfrm>
            <a:off x="6569914" y="325681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064EE8-4C77-4DD1-B6C5-27D0DE4B868F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E8CCFD5-6316-4D46-BB2D-D9A6EA25C2D7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D5CE74-9B30-457D-AF65-441296A51F31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9A1F7E-D02F-4A3D-AF66-734DFA2C2FE0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99B26D-1EE9-4F25-9CCE-9500AD57F7C8}"/>
              </a:ext>
            </a:extLst>
          </p:cNvPr>
          <p:cNvGrpSpPr/>
          <p:nvPr/>
        </p:nvGrpSpPr>
        <p:grpSpPr>
          <a:xfrm>
            <a:off x="7374223" y="32568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6688284-D83A-4F43-B967-3157EBAB8E99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139F95-F420-435C-83C0-FBA286232BE8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F35B22-8C64-45CE-BC5B-52536F558D8F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6BFD60A-E0F5-4F46-8CFA-2C044CB408E8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241C42-8829-4140-80B6-F3D6989E1FC3}"/>
              </a:ext>
            </a:extLst>
          </p:cNvPr>
          <p:cNvGrpSpPr/>
          <p:nvPr/>
        </p:nvGrpSpPr>
        <p:grpSpPr>
          <a:xfrm>
            <a:off x="8181693" y="3256834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DFEAB3A-B793-4639-8F61-23B6B53B1951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3934256-E68B-45D1-9C01-79966EEECE6D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C9FBE7D-5DDC-4532-BE64-4FF99BBDA0F0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259A44E-1F34-456A-9365-9C2AB16ABBE3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1F49A5B-1FF4-41F0-B45D-5D0F598DE90D}"/>
              </a:ext>
            </a:extLst>
          </p:cNvPr>
          <p:cNvGrpSpPr/>
          <p:nvPr/>
        </p:nvGrpSpPr>
        <p:grpSpPr>
          <a:xfrm>
            <a:off x="9789021" y="3257431"/>
            <a:ext cx="802298" cy="760856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1DA8F1-E563-4723-81D1-DAE8773287A6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490F164-5762-41C2-ABC6-638648BC9231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30C71D-43A3-437C-B886-0F412F930128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3BE8E8E-5851-4AE9-8FED-CB1429AC1B9B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60CE44F-1BD1-4DBD-B263-2005A902FE4B}"/>
              </a:ext>
            </a:extLst>
          </p:cNvPr>
          <p:cNvSpPr txBox="1"/>
          <p:nvPr/>
        </p:nvSpPr>
        <p:spPr>
          <a:xfrm>
            <a:off x="9177498" y="341045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A505E655-DAB9-4E14-B477-72731A802CF6}"/>
              </a:ext>
            </a:extLst>
          </p:cNvPr>
          <p:cNvSpPr/>
          <p:nvPr/>
        </p:nvSpPr>
        <p:spPr>
          <a:xfrm rot="16200000">
            <a:off x="8399756" y="2342487"/>
            <a:ext cx="369332" cy="401379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6EF2FD6-0966-450D-A1E0-078CB82E35D6}"/>
              </a:ext>
            </a:extLst>
          </p:cNvPr>
          <p:cNvSpPr txBox="1"/>
          <p:nvPr/>
        </p:nvSpPr>
        <p:spPr>
          <a:xfrm>
            <a:off x="8434953" y="4506107"/>
            <a:ext cx="50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02556B-57C8-4568-B730-6F42B5C01ECF}"/>
              </a:ext>
            </a:extLst>
          </p:cNvPr>
          <p:cNvSpPr txBox="1"/>
          <p:nvPr/>
        </p:nvSpPr>
        <p:spPr>
          <a:xfrm>
            <a:off x="0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 Temperature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DFA95D-3BA1-439B-9F07-F2B9106E1C72}"/>
              </a:ext>
            </a:extLst>
          </p:cNvPr>
          <p:cNvGrpSpPr/>
          <p:nvPr/>
        </p:nvGrpSpPr>
        <p:grpSpPr>
          <a:xfrm>
            <a:off x="3894351" y="2265506"/>
            <a:ext cx="556159" cy="2177575"/>
            <a:chOff x="2783837" y="4446481"/>
            <a:chExt cx="255929" cy="93412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ECF7146-DBDA-4CB0-AB08-987F84C4C776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A943DDE-686D-4A71-9117-FE1D2652B00A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9DD63792-80BD-4FA0-AC00-D666757D6772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5709C5B-67A3-47F4-AE2F-E82190EE8FC7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D9EF43C-7C55-4B7B-8529-FC787F729164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8B6E8F0-ED89-46CA-8048-2C066C4316E6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F19B7FA-B3BB-4090-9DD2-C50A3F71E9CB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C2082DD-E592-4991-BEBD-20F66752FD7E}"/>
              </a:ext>
            </a:extLst>
          </p:cNvPr>
          <p:cNvSpPr txBox="1"/>
          <p:nvPr/>
        </p:nvSpPr>
        <p:spPr>
          <a:xfrm>
            <a:off x="4323467" y="2264863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EAA037-5D0B-44C0-B6CF-65BE0956D264}"/>
              </a:ext>
            </a:extLst>
          </p:cNvPr>
          <p:cNvSpPr txBox="1"/>
          <p:nvPr/>
        </p:nvSpPr>
        <p:spPr>
          <a:xfrm>
            <a:off x="1036718" y="3354294"/>
            <a:ext cx="15760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Glue Function:</a:t>
            </a: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15AAB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) = </a:t>
            </a:r>
            <a:r>
              <a:rPr lang="el-GR" sz="2000" dirty="0">
                <a:solidFill>
                  <a:schemeClr val="bg1"/>
                </a:solidFill>
              </a:rPr>
              <a:t>τ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Str(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) =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352388-A6EF-41A6-AD9B-98E225F815BF}"/>
              </a:ext>
            </a:extLst>
          </p:cNvPr>
          <p:cNvSpPr txBox="1"/>
          <p:nvPr/>
        </p:nvSpPr>
        <p:spPr>
          <a:xfrm>
            <a:off x="1045874" y="1804948"/>
            <a:ext cx="86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Tileset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47F7DC7-A9CF-4BFB-A311-218F74A7192E}"/>
              </a:ext>
            </a:extLst>
          </p:cNvPr>
          <p:cNvSpPr/>
          <p:nvPr/>
        </p:nvSpPr>
        <p:spPr>
          <a:xfrm>
            <a:off x="1112001" y="2182826"/>
            <a:ext cx="2240800" cy="107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9A4638F-00FD-4022-91E4-137DF25D38D7}"/>
              </a:ext>
            </a:extLst>
          </p:cNvPr>
          <p:cNvSpPr txBox="1"/>
          <p:nvPr/>
        </p:nvSpPr>
        <p:spPr>
          <a:xfrm>
            <a:off x="3455069" y="1804998"/>
            <a:ext cx="141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Temperature: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FF4BCB3-1CB1-410D-B046-A7EE5F71B1F8}"/>
              </a:ext>
            </a:extLst>
          </p:cNvPr>
          <p:cNvGrpSpPr/>
          <p:nvPr/>
        </p:nvGrpSpPr>
        <p:grpSpPr>
          <a:xfrm>
            <a:off x="1227433" y="2318980"/>
            <a:ext cx="798162" cy="787400"/>
            <a:chOff x="2484224" y="2319379"/>
            <a:chExt cx="519556" cy="5083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8DA0952-9572-448A-B2EF-CAE16ECDA4A1}"/>
                </a:ext>
              </a:extLst>
            </p:cNvPr>
            <p:cNvSpPr/>
            <p:nvPr/>
          </p:nvSpPr>
          <p:spPr>
            <a:xfrm rot="5400000">
              <a:off x="2489842" y="2313761"/>
              <a:ext cx="508319" cy="51955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A32A207-0A73-40CA-A9E0-C5D1D73CEDB9}"/>
                </a:ext>
              </a:extLst>
            </p:cNvPr>
            <p:cNvSpPr/>
            <p:nvPr/>
          </p:nvSpPr>
          <p:spPr>
            <a:xfrm rot="16200000">
              <a:off x="2703771" y="2717576"/>
              <a:ext cx="81361" cy="13888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00F83AA-7946-458C-9C2E-8D0FC58C893B}"/>
                </a:ext>
              </a:extLst>
            </p:cNvPr>
            <p:cNvSpPr/>
            <p:nvPr/>
          </p:nvSpPr>
          <p:spPr>
            <a:xfrm rot="10800000">
              <a:off x="2920598" y="2502604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8D7ACBF-58F9-4488-9EDB-9F99467CEB84}"/>
                </a:ext>
              </a:extLst>
            </p:cNvPr>
            <p:cNvSpPr/>
            <p:nvPr/>
          </p:nvSpPr>
          <p:spPr>
            <a:xfrm rot="10800000">
              <a:off x="2484899" y="2502603"/>
              <a:ext cx="83182" cy="135845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15571FD-BA14-4019-8190-3B4416FAA4D2}"/>
              </a:ext>
            </a:extLst>
          </p:cNvPr>
          <p:cNvGrpSpPr/>
          <p:nvPr/>
        </p:nvGrpSpPr>
        <p:grpSpPr>
          <a:xfrm>
            <a:off x="2378110" y="2339516"/>
            <a:ext cx="798164" cy="761591"/>
            <a:chOff x="1747720" y="3025882"/>
            <a:chExt cx="516189" cy="509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555D4E3-F7F4-414F-8E1C-A26254134DDC}"/>
                </a:ext>
              </a:extLst>
            </p:cNvPr>
            <p:cNvSpPr/>
            <p:nvPr/>
          </p:nvSpPr>
          <p:spPr>
            <a:xfrm rot="5400000">
              <a:off x="1750968" y="3022673"/>
              <a:ext cx="509697" cy="5161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BD6A8A7-D99C-4732-9B60-D03104255036}"/>
                </a:ext>
              </a:extLst>
            </p:cNvPr>
            <p:cNvSpPr/>
            <p:nvPr/>
          </p:nvSpPr>
          <p:spPr>
            <a:xfrm rot="5400000">
              <a:off x="1966710" y="2997682"/>
              <a:ext cx="81582" cy="137982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ECABBE7-99B3-4CDC-A75F-977509DA88DE}"/>
                </a:ext>
              </a:extLst>
            </p:cNvPr>
            <p:cNvSpPr/>
            <p:nvPr/>
          </p:nvSpPr>
          <p:spPr>
            <a:xfrm rot="10800000">
              <a:off x="2181266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CF58D87-5736-4C9D-80EF-DDBDA2303FDC}"/>
                </a:ext>
              </a:extLst>
            </p:cNvPr>
            <p:cNvSpPr/>
            <p:nvPr/>
          </p:nvSpPr>
          <p:spPr>
            <a:xfrm rot="10800000">
              <a:off x="1747720" y="3212657"/>
              <a:ext cx="82642" cy="13621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629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9484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if you wanted to assemble an arbitrary shape (S)?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F4150C-77CF-4376-BFE0-1648441895B3}"/>
              </a:ext>
            </a:extLst>
          </p:cNvPr>
          <p:cNvGrpSpPr/>
          <p:nvPr/>
        </p:nvGrpSpPr>
        <p:grpSpPr>
          <a:xfrm>
            <a:off x="4302119" y="3520484"/>
            <a:ext cx="3587757" cy="2083603"/>
            <a:chOff x="5092693" y="3577993"/>
            <a:chExt cx="3587757" cy="20836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1939B6-973E-437C-B203-D970B446BDD1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13E89D-3CFA-461F-83BC-12722C626551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941C7E-64D9-4876-A995-42B2D1DF9617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1D532A-42EC-4106-8F00-4479552E8A3A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E91377-0EF7-4882-9FDB-171F9E9670C8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7385B0-AC2D-4580-A2F4-DF432EC08219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4FB455-BB2E-4516-AB62-A4EFF83C2671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298452-4E64-42DE-B1D5-BC8BDBB9D03E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49C984-84BF-4517-8758-9DF4A1F7519C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4D877B-B1D7-4099-ADB2-99DFC2BCC1F3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28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5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Problem: Given a shape S, design a tile system T that builds a scaled version of 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F4150C-77CF-4376-BFE0-1648441895B3}"/>
              </a:ext>
            </a:extLst>
          </p:cNvPr>
          <p:cNvGrpSpPr/>
          <p:nvPr/>
        </p:nvGrpSpPr>
        <p:grpSpPr>
          <a:xfrm>
            <a:off x="1029754" y="3267358"/>
            <a:ext cx="3150669" cy="1960023"/>
            <a:chOff x="5092693" y="3577993"/>
            <a:chExt cx="3587757" cy="20836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1939B6-973E-437C-B203-D970B446BDD1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13E89D-3CFA-461F-83BC-12722C626551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941C7E-64D9-4876-A995-42B2D1DF9617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E1D532A-42EC-4106-8F00-4479552E8A3A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E91377-0EF7-4882-9FDB-171F9E9670C8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7385B0-AC2D-4580-A2F4-DF432EC08219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4FB455-BB2E-4516-AB62-A4EFF83C2671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298452-4E64-42DE-B1D5-BC8BDBB9D03E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49C984-84BF-4517-8758-9DF4A1F7519C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A4D877B-B1D7-4099-ADB2-99DFC2BCC1F3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5AD29A1-25B7-4718-9C51-AAC010B1E3DF}"/>
              </a:ext>
            </a:extLst>
          </p:cNvPr>
          <p:cNvGrpSpPr/>
          <p:nvPr/>
        </p:nvGrpSpPr>
        <p:grpSpPr>
          <a:xfrm>
            <a:off x="8209001" y="3267358"/>
            <a:ext cx="3456965" cy="2084033"/>
            <a:chOff x="8043901" y="3744165"/>
            <a:chExt cx="3456965" cy="208403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F93881-2394-437D-8EF2-1181594A43D2}"/>
                </a:ext>
              </a:extLst>
            </p:cNvPr>
            <p:cNvSpPr/>
            <p:nvPr/>
          </p:nvSpPr>
          <p:spPr>
            <a:xfrm>
              <a:off x="9426688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9A81AE2-BEC3-4656-87B0-59E1BCBB756E}"/>
                </a:ext>
              </a:extLst>
            </p:cNvPr>
            <p:cNvSpPr/>
            <p:nvPr/>
          </p:nvSpPr>
          <p:spPr>
            <a:xfrm>
              <a:off x="10118080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EA1EABE-0880-4A1C-B31A-86CBEC2AD3ED}"/>
                </a:ext>
              </a:extLst>
            </p:cNvPr>
            <p:cNvSpPr/>
            <p:nvPr/>
          </p:nvSpPr>
          <p:spPr>
            <a:xfrm>
              <a:off x="8735295" y="443803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40FEBE4-97C6-4AEF-8775-259E684828DF}"/>
                </a:ext>
              </a:extLst>
            </p:cNvPr>
            <p:cNvSpPr/>
            <p:nvPr/>
          </p:nvSpPr>
          <p:spPr>
            <a:xfrm>
              <a:off x="8735295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6EE69D-8F56-4011-A044-672457420A55}"/>
                </a:ext>
              </a:extLst>
            </p:cNvPr>
            <p:cNvSpPr/>
            <p:nvPr/>
          </p:nvSpPr>
          <p:spPr>
            <a:xfrm>
              <a:off x="10118080" y="444099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86C9D7E-FFC8-4653-8A38-AE449AF0C7E9}"/>
                </a:ext>
              </a:extLst>
            </p:cNvPr>
            <p:cNvSpPr/>
            <p:nvPr/>
          </p:nvSpPr>
          <p:spPr>
            <a:xfrm>
              <a:off x="9426688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2E28AF8-4992-4579-95A8-2052149DD89A}"/>
                </a:ext>
              </a:extLst>
            </p:cNvPr>
            <p:cNvSpPr/>
            <p:nvPr/>
          </p:nvSpPr>
          <p:spPr>
            <a:xfrm>
              <a:off x="10118080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71FAD17-FD19-44D6-9FBE-CC99218033AE}"/>
                </a:ext>
              </a:extLst>
            </p:cNvPr>
            <p:cNvSpPr/>
            <p:nvPr/>
          </p:nvSpPr>
          <p:spPr>
            <a:xfrm>
              <a:off x="8043901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1104350-4E38-4F71-B8CC-F473FF0B921C}"/>
                </a:ext>
              </a:extLst>
            </p:cNvPr>
            <p:cNvSpPr/>
            <p:nvPr/>
          </p:nvSpPr>
          <p:spPr>
            <a:xfrm>
              <a:off x="10809472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63AC7F4-C926-4750-87E1-AED0BF57A195}"/>
                </a:ext>
              </a:extLst>
            </p:cNvPr>
            <p:cNvSpPr/>
            <p:nvPr/>
          </p:nvSpPr>
          <p:spPr>
            <a:xfrm>
              <a:off x="8735295" y="374416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576DDBB-3790-4B7E-8762-4E6B4C6E74EA}"/>
              </a:ext>
            </a:extLst>
          </p:cNvPr>
          <p:cNvSpPr/>
          <p:nvPr/>
        </p:nvSpPr>
        <p:spPr>
          <a:xfrm>
            <a:off x="1799832" y="262131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Input: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2489DF-CE7B-444C-8694-F3C7753FC1F4}"/>
              </a:ext>
            </a:extLst>
          </p:cNvPr>
          <p:cNvSpPr/>
          <p:nvPr/>
        </p:nvSpPr>
        <p:spPr>
          <a:xfrm>
            <a:off x="7456723" y="2665455"/>
            <a:ext cx="88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Output: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0E0CC58-3FFE-43B3-B5B6-C04E652B3C55}"/>
              </a:ext>
            </a:extLst>
          </p:cNvPr>
          <p:cNvSpPr/>
          <p:nvPr/>
        </p:nvSpPr>
        <p:spPr>
          <a:xfrm>
            <a:off x="7683399" y="3942675"/>
            <a:ext cx="436637" cy="418671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55B803-68C0-46D8-B680-07F93A46F6C5}"/>
              </a:ext>
            </a:extLst>
          </p:cNvPr>
          <p:cNvGrpSpPr/>
          <p:nvPr/>
        </p:nvGrpSpPr>
        <p:grpSpPr>
          <a:xfrm>
            <a:off x="5613739" y="3458677"/>
            <a:ext cx="1670865" cy="1701932"/>
            <a:chOff x="5162752" y="3143213"/>
            <a:chExt cx="1670865" cy="1701932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CCA610D-8C37-40F4-9C3C-A91F6B654EB7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6341395-E455-4F0A-B1D4-7BEF7513F021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3C6B195-3279-476A-A233-E2D18769D053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166AF90-286B-48CE-AED3-675F9045162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A904000F-B148-48F1-BA89-C9AE642DCC72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A42B023-A8D3-480E-8125-FC9272DBC987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0BF8344-E79B-485B-A60F-CC93060FC497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4E2DF73-8D2F-4FF0-9663-0F6517D8ED55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1F41C4D-8220-40EF-888F-C8E9CFDC4954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ED0B1B2-86F1-41DB-9CFC-F1B3B52D1E60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FDB30ED-4261-4CFB-BA84-6AA0645EB0E5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29C803F-0510-4154-A5D4-D2F6FBAD3A02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016913D-8382-4D55-AF5B-1A02C7E05325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584C965-F5CC-4B08-A43A-8ACDAC2BC774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8600547-FCB1-46CA-AAC6-7BC5787373B1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6F637B5-418F-4C11-8A2A-6DE446FB5662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87B0668-B215-4228-BA45-706DDDB7979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358A923-6BF5-4A6C-9F7C-4BAC8E7E2C56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15E21F7-3CFD-4A19-88A5-C70F261A62D3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79D0B3E-EFC5-4F27-9FC2-A2DA630BD28A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DAB926B-14FD-4117-BA66-CCE22B4A53EF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0A60627-4167-4DB8-89FE-31BB09F7B5E8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DB9F6F-2493-43C4-A0AB-A84E37641C30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F601B45-CC41-4E3E-9E74-C20AC3111B6B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0EDF47A-A7D3-4ED9-9EA5-B952CDD9FFF5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4D5C90B-340F-4D00-B88E-F5C9503EEBAF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A967DC7-2E6B-4732-A2D1-6D0D2E6B2D67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6B6E6A5-0BAD-43A7-B2E2-5F32E65EBDD0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50CA401-A558-4AEC-8A8F-A92F55F0755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8DF9102-E681-42D6-8318-CB7B67D4CB3A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10937E0-1892-4A40-B70B-5E872D7B9390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681358C-FDF3-43CE-9DCB-43A88AB3839F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3DFDF74-3A1C-4EB2-B066-4F18AE41749B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855FDB-FAB2-45EB-AFA7-09F9BFB3F33B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4841666-2EAF-428F-AC46-8E18AF96F8C5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A19A9A-1C48-4E95-9EE5-3678BCAB4858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A4D138A-2E39-4625-B090-DC004535167D}"/>
              </a:ext>
            </a:extLst>
          </p:cNvPr>
          <p:cNvSpPr/>
          <p:nvPr/>
        </p:nvSpPr>
        <p:spPr>
          <a:xfrm>
            <a:off x="4565227" y="3843845"/>
            <a:ext cx="979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 =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49234-8D73-4386-A61A-B0AB4A1871A4}"/>
              </a:ext>
            </a:extLst>
          </p:cNvPr>
          <p:cNvSpPr/>
          <p:nvPr/>
        </p:nvSpPr>
        <p:spPr>
          <a:xfrm>
            <a:off x="292217" y="3838915"/>
            <a:ext cx="958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 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8532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5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Problem: Given a shape S, design a tile system T that builds a scaled version of 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A70AA84-EB79-4F25-AC29-C878C9F0BA98}"/>
              </a:ext>
            </a:extLst>
          </p:cNvPr>
          <p:cNvGrpSpPr/>
          <p:nvPr/>
        </p:nvGrpSpPr>
        <p:grpSpPr>
          <a:xfrm>
            <a:off x="1029754" y="3267358"/>
            <a:ext cx="3150669" cy="1960023"/>
            <a:chOff x="5092693" y="3577993"/>
            <a:chExt cx="3587757" cy="2083603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F398404-48F8-41C6-9A7B-6BA8CC6DAED0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8556516-08B1-4669-9D7F-C162C555A2F3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06136FF-B941-4980-8983-7F393003B460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087FCE6-AA1F-4177-A567-F14AD9D4897D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1E5E261-9949-4E31-9BAF-FAFCFE97C49E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0866AD0-95EB-475E-9C98-B8F540A62F1D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0474C92-1097-4DE9-AE7A-FB43FE4C12F3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8B311B2-78B8-45B6-9FC9-85279138594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11EE079-435C-4D95-AE50-76FA3DB4D2CB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0309423-F489-4654-A9A8-79726F75B7A7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F124074-380C-49C8-B632-F81441ACD753}"/>
              </a:ext>
            </a:extLst>
          </p:cNvPr>
          <p:cNvGrpSpPr/>
          <p:nvPr/>
        </p:nvGrpSpPr>
        <p:grpSpPr>
          <a:xfrm>
            <a:off x="8209001" y="3267358"/>
            <a:ext cx="3456965" cy="2084033"/>
            <a:chOff x="8043901" y="3744165"/>
            <a:chExt cx="3456965" cy="208403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FD3054A-842E-40AE-A674-5D0BBBD14EA9}"/>
                </a:ext>
              </a:extLst>
            </p:cNvPr>
            <p:cNvSpPr/>
            <p:nvPr/>
          </p:nvSpPr>
          <p:spPr>
            <a:xfrm>
              <a:off x="9426688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3DC12A-6292-42CC-965E-1D848E0A91BC}"/>
                </a:ext>
              </a:extLst>
            </p:cNvPr>
            <p:cNvSpPr/>
            <p:nvPr/>
          </p:nvSpPr>
          <p:spPr>
            <a:xfrm>
              <a:off x="10118080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139C34C-36F0-463E-910A-3DB08916D41F}"/>
                </a:ext>
              </a:extLst>
            </p:cNvPr>
            <p:cNvSpPr/>
            <p:nvPr/>
          </p:nvSpPr>
          <p:spPr>
            <a:xfrm>
              <a:off x="8735295" y="443803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3A72F24-A9D0-4AB0-AE80-195C4B786328}"/>
                </a:ext>
              </a:extLst>
            </p:cNvPr>
            <p:cNvSpPr/>
            <p:nvPr/>
          </p:nvSpPr>
          <p:spPr>
            <a:xfrm>
              <a:off x="8735295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0B5F767-0227-43D0-B3FC-1E2F2E624D83}"/>
                </a:ext>
              </a:extLst>
            </p:cNvPr>
            <p:cNvSpPr/>
            <p:nvPr/>
          </p:nvSpPr>
          <p:spPr>
            <a:xfrm>
              <a:off x="10118080" y="444099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5C65971-26F4-4DC2-8A68-6313B66DE39F}"/>
                </a:ext>
              </a:extLst>
            </p:cNvPr>
            <p:cNvSpPr/>
            <p:nvPr/>
          </p:nvSpPr>
          <p:spPr>
            <a:xfrm>
              <a:off x="9426688" y="5131369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6333AD03-68AD-4A28-954E-75FF085771E4}"/>
                </a:ext>
              </a:extLst>
            </p:cNvPr>
            <p:cNvSpPr/>
            <p:nvPr/>
          </p:nvSpPr>
          <p:spPr>
            <a:xfrm>
              <a:off x="10118080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9FC0D2D-634F-49EA-8F4A-1A8FF5D5DD9C}"/>
                </a:ext>
              </a:extLst>
            </p:cNvPr>
            <p:cNvSpPr/>
            <p:nvPr/>
          </p:nvSpPr>
          <p:spPr>
            <a:xfrm>
              <a:off x="8043901" y="512948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6F577B2-10D7-4678-B877-9B13B0A75F36}"/>
                </a:ext>
              </a:extLst>
            </p:cNvPr>
            <p:cNvSpPr/>
            <p:nvPr/>
          </p:nvSpPr>
          <p:spPr>
            <a:xfrm>
              <a:off x="10809472" y="3744166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40386413-A112-408B-A85E-D4FB98BE3ADD}"/>
                </a:ext>
              </a:extLst>
            </p:cNvPr>
            <p:cNvSpPr/>
            <p:nvPr/>
          </p:nvSpPr>
          <p:spPr>
            <a:xfrm>
              <a:off x="8735295" y="3744165"/>
              <a:ext cx="691394" cy="696829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chemeClr val="tx1">
                  <a:lumMod val="85000"/>
                </a:schemeClr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A18902B-9A93-4B91-BA39-50BE47C7A5AF}"/>
              </a:ext>
            </a:extLst>
          </p:cNvPr>
          <p:cNvSpPr/>
          <p:nvPr/>
        </p:nvSpPr>
        <p:spPr>
          <a:xfrm>
            <a:off x="1799832" y="262131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Input: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A444D99-ABC3-4F04-9566-CD21D87FB4D5}"/>
              </a:ext>
            </a:extLst>
          </p:cNvPr>
          <p:cNvSpPr/>
          <p:nvPr/>
        </p:nvSpPr>
        <p:spPr>
          <a:xfrm>
            <a:off x="7456723" y="2665455"/>
            <a:ext cx="88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Output:</a:t>
            </a:r>
          </a:p>
        </p:txBody>
      </p:sp>
      <p:sp>
        <p:nvSpPr>
          <p:cNvPr id="190" name="Arrow: Right 189">
            <a:extLst>
              <a:ext uri="{FF2B5EF4-FFF2-40B4-BE49-F238E27FC236}">
                <a16:creationId xmlns:a16="http://schemas.microsoft.com/office/drawing/2014/main" id="{C182B4FE-BD70-4F1D-83C5-8D0FBF55ADDD}"/>
              </a:ext>
            </a:extLst>
          </p:cNvPr>
          <p:cNvSpPr/>
          <p:nvPr/>
        </p:nvSpPr>
        <p:spPr>
          <a:xfrm>
            <a:off x="7683399" y="3942675"/>
            <a:ext cx="436637" cy="418671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DDD088C-80D6-4BF6-9E9E-26B2A35C2384}"/>
              </a:ext>
            </a:extLst>
          </p:cNvPr>
          <p:cNvGrpSpPr/>
          <p:nvPr/>
        </p:nvGrpSpPr>
        <p:grpSpPr>
          <a:xfrm>
            <a:off x="5613739" y="3458677"/>
            <a:ext cx="1670865" cy="1701932"/>
            <a:chOff x="5162752" y="3143213"/>
            <a:chExt cx="1670865" cy="1701932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C1594B08-193B-4AB7-A9B7-B3BE92518F8C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F1EA9D7-DDC8-4B9C-AF73-E72AB47CD062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D46C69A4-2076-440D-B069-DE2E3E1E4BCA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A07EDCC-FCBE-475A-9316-2E7AE98B8F9B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FBF01CDC-AAD9-4E3F-9A65-8A59919C923D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1B94349-6614-497C-86FC-8A2972499083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B183C84D-FAAF-4609-BBC8-55458986DA28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CF0E42E0-B4E7-441B-B307-1018BFD5D79E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02A9C01C-134B-4949-8AD0-17ED2A3235E9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B3CE967-3251-4DB4-8B91-2173593B1996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FAA94AB-4CED-4ECE-BDF2-D7324617A6D9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CD80EC6-027D-416C-BEE1-44EC6FF4C1C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0AC7073-C3A5-4E7E-94E0-A2137ED662A1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D4102BB-912F-497B-AF6D-FE4B6A9B392D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0D059B00-5343-48C3-B1E3-A65E64B028FE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1016E6A-56D6-49D3-8829-8CF56ED875CF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BF19A4B-F65B-4D76-9B27-B4F71E793F4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5C2DFEB-C165-4165-8EC1-30953B8A0008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92D1098E-521A-486F-BBE2-219362048421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028C8CC-8239-4432-82FC-353F9E33D297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A5811E74-8E5C-40BD-8E89-93385E05A1D7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09D41627-1C18-4D68-8995-8531D64BFCCC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2F3C6234-69E5-423D-9521-A254C249DBC0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74A6585-F0E6-4F09-929D-B7C2BFFC8932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57805C7-B5BA-483D-9E43-2CF87C3AFC2F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9FB627B-54A9-4F20-9A38-97FCEA1E20E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8EC42FD6-16F1-4AE0-AF67-BA6CF6D329B8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54CD03E4-CC38-484C-95D1-688008BE4314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694E32D5-CBEE-4CA1-A675-A0E4B468E5B6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CBD1010-FEAD-48B7-84D7-D42FFC310AD1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85DE6664-62A1-4655-9AF4-1261A5EC0094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31F822E-D706-4DAC-A075-AB1AF9A59466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780054AE-83BF-406A-B4A7-453063DB25C8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E422C78-3E8D-4DD9-A97C-9DC76BA1A4E6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A0A11D1-4C5C-47CE-8EBE-EBE9894C45BF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1474A554-D8A0-4CA7-9F9B-A71EF7E7E4D8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F1C6DFE3-9BA1-4290-A699-1134469A183A}"/>
              </a:ext>
            </a:extLst>
          </p:cNvPr>
          <p:cNvSpPr/>
          <p:nvPr/>
        </p:nvSpPr>
        <p:spPr>
          <a:xfrm>
            <a:off x="4565227" y="3843845"/>
            <a:ext cx="979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 =</a:t>
            </a:r>
            <a:endParaRPr lang="en-US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49DF6AE-57FB-46F9-B9B1-7E611BAB8E70}"/>
              </a:ext>
            </a:extLst>
          </p:cNvPr>
          <p:cNvSpPr/>
          <p:nvPr/>
        </p:nvSpPr>
        <p:spPr>
          <a:xfrm>
            <a:off x="292217" y="3838915"/>
            <a:ext cx="958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 =</a:t>
            </a:r>
            <a:endParaRPr lang="en-US" sz="4400" dirty="0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19A26241-EDC3-4A1B-960B-BF64372C3544}"/>
              </a:ext>
            </a:extLst>
          </p:cNvPr>
          <p:cNvSpPr/>
          <p:nvPr/>
        </p:nvSpPr>
        <p:spPr>
          <a:xfrm>
            <a:off x="3798147" y="4753167"/>
            <a:ext cx="4591451" cy="126769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u="sng" dirty="0">
                <a:solidFill>
                  <a:srgbClr val="FF0000"/>
                </a:solidFill>
              </a:rPr>
              <a:t>Goal</a:t>
            </a:r>
            <a:r>
              <a:rPr lang="en-US" sz="2400" dirty="0">
                <a:solidFill>
                  <a:srgbClr val="FF0000"/>
                </a:solidFill>
              </a:rPr>
              <a:t>: Design a tile system which does this using as few tile types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192942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12124"/>
              </p:ext>
            </p:extLst>
          </p:nvPr>
        </p:nvGraphicFramePr>
        <p:xfrm>
          <a:off x="3145322" y="2449416"/>
          <a:ext cx="5901352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50676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950676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w/ High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E9DED-153D-4879-B969-154B54345376}"/>
              </a:ext>
            </a:extLst>
          </p:cNvPr>
          <p:cNvGrpSpPr/>
          <p:nvPr/>
        </p:nvGrpSpPr>
        <p:grpSpPr>
          <a:xfrm>
            <a:off x="6344268" y="2781146"/>
            <a:ext cx="2414811" cy="867770"/>
            <a:chOff x="4543200" y="4407239"/>
            <a:chExt cx="2414811" cy="867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B5E656-DF8B-4DD7-A1AE-6003B723F67B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CC1786-500B-4C8B-9FE7-55E17918C04D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log(K(S))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B2380-1241-4E53-812F-D66E9B58E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79B5C4-6FB9-422A-8C81-761D62F2641B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K(S)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95B950-4135-4BDF-979E-DDD874BCC880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O(        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</p:spTree>
    <p:extLst>
      <p:ext uri="{BB962C8B-B14F-4D97-AF65-F5344CB8AC3E}">
        <p14:creationId xmlns:p14="http://schemas.microsoft.com/office/powerpoint/2010/main" val="572783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07110"/>
              </p:ext>
            </p:extLst>
          </p:nvPr>
        </p:nvGraphicFramePr>
        <p:xfrm>
          <a:off x="3145322" y="2449416"/>
          <a:ext cx="5901352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50676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950676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w/ High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E9DED-153D-4879-B969-154B54345376}"/>
              </a:ext>
            </a:extLst>
          </p:cNvPr>
          <p:cNvGrpSpPr/>
          <p:nvPr/>
        </p:nvGrpSpPr>
        <p:grpSpPr>
          <a:xfrm>
            <a:off x="6344268" y="2781146"/>
            <a:ext cx="2414811" cy="867770"/>
            <a:chOff x="4543200" y="4407239"/>
            <a:chExt cx="2414811" cy="867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B5E656-DF8B-4DD7-A1AE-6003B723F67B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CC1786-500B-4C8B-9FE7-55E17918C04D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log(K(S))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B2380-1241-4E53-812F-D66E9B58E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79B5C4-6FB9-422A-8C81-761D62F2641B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K(S)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95B950-4135-4BDF-979E-DDD874BCC880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O(        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AD119-EA03-410C-9172-B917F5A79600}"/>
              </a:ext>
            </a:extLst>
          </p:cNvPr>
          <p:cNvSpPr txBox="1"/>
          <p:nvPr/>
        </p:nvSpPr>
        <p:spPr>
          <a:xfrm>
            <a:off x="6750156" y="3528374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91815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681E49-D711-4863-8CC5-2A70CFD0960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B291A7-B1A7-431F-945E-8FED76BEC66D}"/>
              </a:ext>
            </a:extLst>
          </p:cNvPr>
          <p:cNvGrpSpPr/>
          <p:nvPr/>
        </p:nvGrpSpPr>
        <p:grpSpPr>
          <a:xfrm>
            <a:off x="2738959" y="1971036"/>
            <a:ext cx="6714081" cy="2915927"/>
            <a:chOff x="2997167" y="1914713"/>
            <a:chExt cx="6714081" cy="2915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DCCE1E-2C9A-4576-97B6-F704C0AD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022" b="1022"/>
            <a:stretch/>
          </p:blipFill>
          <p:spPr>
            <a:xfrm>
              <a:off x="2997167" y="2342355"/>
              <a:ext cx="2543733" cy="24882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F59CED-7F11-4FE0-832B-8451FB6E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7001" r="8374"/>
            <a:stretch/>
          </p:blipFill>
          <p:spPr>
            <a:xfrm>
              <a:off x="6839861" y="2342355"/>
              <a:ext cx="2871387" cy="24882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D8085-1162-4A03-9BC5-3876CD4940D2}"/>
                </a:ext>
              </a:extLst>
            </p:cNvPr>
            <p:cNvSpPr txBox="1"/>
            <p:nvPr/>
          </p:nvSpPr>
          <p:spPr>
            <a:xfrm>
              <a:off x="3695799" y="1914713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Chemistry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A895FF-9019-43A9-B902-1803EC65A043}"/>
                </a:ext>
              </a:extLst>
            </p:cNvPr>
            <p:cNvSpPr txBox="1"/>
            <p:nvPr/>
          </p:nvSpPr>
          <p:spPr>
            <a:xfrm>
              <a:off x="7811324" y="1920881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746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84022"/>
              </p:ext>
            </p:extLst>
          </p:nvPr>
        </p:nvGraphicFramePr>
        <p:xfrm>
          <a:off x="3145322" y="2449416"/>
          <a:ext cx="5901352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50676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950676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w/ High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E9DED-153D-4879-B969-154B54345376}"/>
              </a:ext>
            </a:extLst>
          </p:cNvPr>
          <p:cNvGrpSpPr/>
          <p:nvPr/>
        </p:nvGrpSpPr>
        <p:grpSpPr>
          <a:xfrm>
            <a:off x="6344268" y="2781146"/>
            <a:ext cx="2414811" cy="867770"/>
            <a:chOff x="4543200" y="4407239"/>
            <a:chExt cx="2414811" cy="867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B5E656-DF8B-4DD7-A1AE-6003B723F67B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CC1786-500B-4C8B-9FE7-55E17918C04D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log(K(S))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B2380-1241-4E53-812F-D66E9B58E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79B5C4-6FB9-422A-8C81-761D62F2641B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K(S)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95B950-4135-4BDF-979E-DDD874BCC880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O(        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AD119-EA03-410C-9172-B917F5A79600}"/>
              </a:ext>
            </a:extLst>
          </p:cNvPr>
          <p:cNvSpPr txBox="1"/>
          <p:nvPr/>
        </p:nvSpPr>
        <p:spPr>
          <a:xfrm>
            <a:off x="6750156" y="3528374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00057-D04F-44F9-AE10-E37453E62B3A}"/>
              </a:ext>
            </a:extLst>
          </p:cNvPr>
          <p:cNvSpPr txBox="1"/>
          <p:nvPr/>
        </p:nvSpPr>
        <p:spPr>
          <a:xfrm>
            <a:off x="-2" y="47834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How is this possible?</a:t>
            </a:r>
          </a:p>
        </p:txBody>
      </p:sp>
    </p:spTree>
    <p:extLst>
      <p:ext uri="{BB962C8B-B14F-4D97-AF65-F5344CB8AC3E}">
        <p14:creationId xmlns:p14="http://schemas.microsoft.com/office/powerpoint/2010/main" val="2834531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19539"/>
              </p:ext>
            </p:extLst>
          </p:nvPr>
        </p:nvGraphicFramePr>
        <p:xfrm>
          <a:off x="2042560" y="2449416"/>
          <a:ext cx="8106879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18928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597150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167867730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Temp. &amp; Glue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w/ High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E9DED-153D-4879-B969-154B54345376}"/>
              </a:ext>
            </a:extLst>
          </p:cNvPr>
          <p:cNvGrpSpPr/>
          <p:nvPr/>
        </p:nvGrpSpPr>
        <p:grpSpPr>
          <a:xfrm>
            <a:off x="5041481" y="2781146"/>
            <a:ext cx="2414811" cy="867770"/>
            <a:chOff x="4543200" y="4407239"/>
            <a:chExt cx="2414811" cy="867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B5E656-DF8B-4DD7-A1AE-6003B723F67B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CC1786-500B-4C8B-9FE7-55E17918C04D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log(K(S))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B2380-1241-4E53-812F-D66E9B58E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79B5C4-6FB9-422A-8C81-761D62F2641B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K(S)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95B950-4135-4BDF-979E-DDD874BCC880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</a:rPr>
                <a:t>O(        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AD119-EA03-410C-9172-B917F5A79600}"/>
              </a:ext>
            </a:extLst>
          </p:cNvPr>
          <p:cNvSpPr txBox="1"/>
          <p:nvPr/>
        </p:nvSpPr>
        <p:spPr>
          <a:xfrm>
            <a:off x="5475944" y="3528374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E2626-7F45-4D11-BAF5-2BCD21F9786B}"/>
              </a:ext>
            </a:extLst>
          </p:cNvPr>
          <p:cNvSpPr txBox="1"/>
          <p:nvPr/>
        </p:nvSpPr>
        <p:spPr>
          <a:xfrm>
            <a:off x="8046718" y="2817919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455887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97790"/>
              </p:ext>
            </p:extLst>
          </p:nvPr>
        </p:nvGraphicFramePr>
        <p:xfrm>
          <a:off x="2042560" y="2449416"/>
          <a:ext cx="8106879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18928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597150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167867730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Temp. &amp; Glue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w/ High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817C89-EB52-4E38-9951-E6F161C5FFA3}"/>
              </a:ext>
            </a:extLst>
          </p:cNvPr>
          <p:cNvSpPr txBox="1"/>
          <p:nvPr/>
        </p:nvSpPr>
        <p:spPr>
          <a:xfrm>
            <a:off x="7840360" y="3533453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2</a:t>
            </a:r>
            <a:r>
              <a:rPr lang="en-US" sz="3200" baseline="75000" dirty="0">
                <a:solidFill>
                  <a:schemeClr val="bg1"/>
                </a:solidFill>
              </a:rPr>
              <a:t>K(S) </a:t>
            </a:r>
            <a:r>
              <a:rPr lang="en-US" sz="4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EA461DD-5EF9-4367-B25B-2FA14896B55B}"/>
              </a:ext>
            </a:extLst>
          </p:cNvPr>
          <p:cNvSpPr/>
          <p:nvPr/>
        </p:nvSpPr>
        <p:spPr>
          <a:xfrm rot="1855890">
            <a:off x="7250103" y="3328388"/>
            <a:ext cx="722787" cy="582298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678862-1AE5-4371-8039-881CB3700465}"/>
              </a:ext>
            </a:extLst>
          </p:cNvPr>
          <p:cNvGrpSpPr/>
          <p:nvPr/>
        </p:nvGrpSpPr>
        <p:grpSpPr>
          <a:xfrm>
            <a:off x="5041481" y="2781146"/>
            <a:ext cx="2414811" cy="867770"/>
            <a:chOff x="4543200" y="4407239"/>
            <a:chExt cx="2414811" cy="8677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6859A8-2BEA-4A1E-8C63-1025400A140C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0CD9B6-182E-4498-A478-E2D23C0B6F58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>
                        <a:alpha val="50000"/>
                      </a:schemeClr>
                    </a:solidFill>
                  </a:rPr>
                  <a:t>log(K(S))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86C283-9955-46C3-B821-605B1AA89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5C95F3-91EA-4F35-A911-C4CE45464041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>
                        <a:alpha val="50000"/>
                      </a:schemeClr>
                    </a:solidFill>
                  </a:rPr>
                  <a:t>K(S)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62AB6F-24B1-44BF-8413-91F702487A5C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alpha val="50000"/>
                    </a:schemeClr>
                  </a:solidFill>
                </a:rPr>
                <a:t>O(        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5F30A73-6310-4CAD-84EB-290EE5CA4A3B}"/>
              </a:ext>
            </a:extLst>
          </p:cNvPr>
          <p:cNvSpPr txBox="1"/>
          <p:nvPr/>
        </p:nvSpPr>
        <p:spPr>
          <a:xfrm>
            <a:off x="5475944" y="3528374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F1B7D-C65D-4868-AB9D-37FAA5E54DAF}"/>
              </a:ext>
            </a:extLst>
          </p:cNvPr>
          <p:cNvSpPr txBox="1"/>
          <p:nvPr/>
        </p:nvSpPr>
        <p:spPr>
          <a:xfrm>
            <a:off x="8046718" y="2817919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593118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>
            <a:extLst>
              <a:ext uri="{FF2B5EF4-FFF2-40B4-BE49-F238E27FC236}">
                <a16:creationId xmlns:a16="http://schemas.microsoft.com/office/drawing/2014/main" id="{601B9928-F266-4DB4-ABAB-670A3E0ABAF7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4733A7-4E1E-4491-8397-F7008CF28DEA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0D8A38F-7CB9-45F3-9E77-74488B336217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94D7E2A-9AA2-4103-BB03-F936C14E2F43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78FA3582-8CE0-45A9-8C5A-86F50F167BAA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29D1038-C26B-4E6C-8BA0-98F136186926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EF12079-E932-4C58-AAA9-41FE4B5B59F1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17AF2C2C-3A3F-4E57-B080-656AA2B330AB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D5873CB-A187-42C0-8C7A-3A445AD14946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AFE9A3A-FC81-46FC-9C0D-2D530A14EA06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7637ADAD-0F4E-4A0F-93A9-670577F20677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AC6CD7D-35F2-4BD3-8A1D-52DDFE680C93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99C285-64BB-428B-A9D1-FD1DAC6D5F76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A5F1E75-D0AA-45F0-AAE0-8165D4E9145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CF23180-3CD8-4701-A676-279C3F042598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ECA9B3A-D285-47E7-9FDB-C5D8CFBB1E04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4A3B9E2-8942-4FC2-9854-400911CB09D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88068A0-03A9-41D7-B24A-65973B88ED30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C6F739A-E7D3-4368-B0F5-DA26F23726A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C7E1E24-5A5A-4527-9445-083C3753AAF2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6157CE9-38F2-4870-BB69-931337EEE1C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2DCDE25-8B29-4F9F-94A4-21264D21FD82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2FBB5D8-7FED-4EFC-96F8-DF7C6699F29B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0677A64-21D2-4CC5-9E70-430FDBB82657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7C93D74-57B8-449B-9F45-CEEF2A22B617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752CE23-345C-440A-B972-6F12E4D0573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94437E-A5CE-44C4-860D-8EBA4C46DD36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EEB513F-5FFA-4C29-9F6F-BA79A30371B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ECBEDBA-B0C3-4163-BF29-28A2172EE8D0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2F8205D-F36C-443A-8874-0FA539CEBEFA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7B631B2-E09A-4CF6-8A21-241664FFA6F3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8254A5D-5518-40E2-994B-E1D6EA1895B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95E2A5E-85D2-4C17-A48B-489D3CAD5F99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9F9295D-25C2-48A0-AD95-70266B32A897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49CDEE3-CBB0-4DA5-A7F0-A13E90CB58D0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154330F-6AB3-4FBE-85CC-9D30A7697C2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55A5BFD-31AB-4C94-8CED-22CDA209B1D5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26C9945-44B1-4174-87A3-B7D335E053A8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28988B-ECD9-405A-8782-133F8FD98B72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9B4CB7B-E6C1-4591-BD6B-AEF0676729E9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423D392-90B2-43A9-A0AB-5BB6F97BA781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429E543-7286-4BA7-9FB3-58B4C6394913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8E4A1336-39A9-4B3E-8C97-80D5B6B1C80D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E81A1E3-6CCC-41CB-B3E2-DF1E3E93816B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40268BA-78BD-41AC-BFB2-AEF5DC4CF63C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DD680E3-562B-4BC2-8FD9-EC580BD10571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8F68A43C-949C-4994-9756-BED0310A69AD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A079B68-687E-42F3-B77C-1AAAEC383906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382544B-0168-4CCE-800D-C45CF5777211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1AB8B60-45EA-4843-B43E-5223EE0B0A73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966597B-F059-4349-B16B-8DF739BE6927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3785402-9F2E-4E9C-9875-916627A65335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7AF6D53A-BA02-49E0-8D02-E98B1E4CD18B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93FE38E7-E8E8-461B-95B3-393C2916C130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16F3C92-5122-4C2A-8911-64EB32142FFA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9C0B0CA-B608-4A4C-95FA-A2BEA97E8AFE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57B46C3-6073-41FF-9F6D-FB1CB7DFFCFB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80BD6151-83A8-4B39-86D0-A2FC36749789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9" name="Arrow: Right 188">
            <a:extLst>
              <a:ext uri="{FF2B5EF4-FFF2-40B4-BE49-F238E27FC236}">
                <a16:creationId xmlns:a16="http://schemas.microsoft.com/office/drawing/2014/main" id="{1EF92D51-0315-476E-AC62-6EA7BF5BBCFB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8A03F5F-C123-4B19-9B69-9D8AD5F14ACC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D0791A0-686F-4217-9674-C614BE3FEF45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FDBC3D6E-1316-4887-B606-E3C3AE217772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</p:spTree>
    <p:extLst>
      <p:ext uri="{BB962C8B-B14F-4D97-AF65-F5344CB8AC3E}">
        <p14:creationId xmlns:p14="http://schemas.microsoft.com/office/powerpoint/2010/main" val="2570316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E15FE98-3322-4DC8-BC35-51B2EEC7C34C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2E4537E2-1D50-4289-BA9F-18E84959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858B05F3-5878-4CF0-B8D9-2FAA4EB9FC47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B215680-C913-41CB-8495-1179AC5B5233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CA97DE9-52C4-48FD-A587-B68383366FDA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93E7B8C-25E1-4FB5-86BD-763261358A5B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C23E6E6-DF88-418C-9885-86E88089F2D2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F6E20A8-ED6E-4DFA-A429-C0CD16E93AFE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FEFCBD81-D152-490C-96EA-CED5872C8CA3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AADE6296-4EA1-4382-9B47-AEE22A93CFE2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807C5E7-4E94-46DC-BC13-B208E4E3FC16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C9655DF-B3B1-436D-8CD8-65CCA7606A3E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CD9A468-8502-4386-A4CB-461B41118590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7466C97-7579-488D-B37F-25BCE447BF3D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09D88DD-11A4-47EB-B857-64DDB2205F36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8936552-163A-4B8E-9E33-3A77D413817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3E48CE6-6A57-46CB-8DEB-8EE542C4332E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71DC4C0-B433-4134-971A-9C7000924CDC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CCFE313-5D09-4DA7-94CB-CD57E269BF96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9C77DDB-5F4F-40D2-987E-8204B845ABB0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B93BF40-97B9-4F2F-8CF4-57886E6FE143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E04EEE6-4D72-4F71-82A7-B6A4148C2A6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490617B-73EE-47FC-A44B-84FCDFC3AB7C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0358D5B-5474-4437-8B7E-9DCF748BEF8E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080B808-D9B6-4CAE-9A18-4FB213C1E850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A584A55-1BA1-48CD-8E21-66D6C66132F5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1C53E4F-F53D-4D82-AB57-9478459DFB4E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6080326-6468-443A-94C4-E7E3545110F2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4E8F78E-BB16-4C0F-BB45-D5BACE475B65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B93E107-0659-408F-9302-2B907AC4DD6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5522E789-6CF9-4751-AC6E-BFE65DDFBF65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E32770A-A7D5-49A8-BDC7-8FD3C089B7D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1B65911-3548-407D-B23F-786613F5DD56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5EA5074-3822-45A9-999B-00287BD27F1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C3364E5-F391-439D-8132-4498CE93B14C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BB82370-EC42-4CAB-B25D-32D399A1D412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35C03F1-B9BA-41AE-B543-B126D50EC31F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E2A50DF-4AF2-4C63-842D-6A69B45F64D6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238CBC2-F783-480A-B711-7B40C2E0BCE3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5E70E84-5776-4FBB-8F1F-32A1FE546613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130B9A5-A21A-44E4-88F5-3A14FCC0D66E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9A434F7-2AD8-47C3-81A4-3593D6178484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42F403C-D62A-4723-BB4B-345B2162FAA7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55B0CE5-23A7-4F1C-A9D6-A5CBE444F2D2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4B9F1F5-BC85-477C-8B8B-B6F70EF08EEC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6A2608D-C41E-4048-AA96-8A7EE540D3D5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FF9EE6F-BC84-497C-A4F4-1100C50385C1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19830C0-3333-449D-A2DB-2EBAA5CDFF4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499437C-1ADB-4A83-898B-C3ACA40DEEC0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799D4B1C-CF44-4EC9-AD4A-FF9FBBDFD3E8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F516D8E-89F5-4373-A75F-FF008C352A46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226B445-3267-49AD-9617-E2E0D3BDC0E3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22F8DFC-5399-4EDF-9716-BC8A34F0AF82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79A903C9-6ABB-45D6-ADF8-CDB6B733A661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408DED-0C19-4427-8BDB-CBC57BC64ABD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008F73-033F-4FC2-B501-B7DFE09CA20C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1948F9AE-DE98-4469-BC04-EC8F00F0C1D7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7380335-C380-4454-BE31-A2E635842BAE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A40C3CAE-AFCA-4778-80B3-59555395DE5E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4" name="Arrow: Right 203">
            <a:extLst>
              <a:ext uri="{FF2B5EF4-FFF2-40B4-BE49-F238E27FC236}">
                <a16:creationId xmlns:a16="http://schemas.microsoft.com/office/drawing/2014/main" id="{6D405588-9F8E-4E8B-8578-BB1AA3C2F2A9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BA15B74-DF65-4D4C-BB23-59ECFD43C94C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16C96B8C-E18E-4904-8352-AB2C211A7461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7370DBE3-C178-4A0C-A8AD-3BFE9C3CB2B9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</p:spTree>
    <p:extLst>
      <p:ext uri="{BB962C8B-B14F-4D97-AF65-F5344CB8AC3E}">
        <p14:creationId xmlns:p14="http://schemas.microsoft.com/office/powerpoint/2010/main" val="13730476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C3E2BD-CC8E-4464-99BC-B35A095224AF}"/>
              </a:ext>
            </a:extLst>
          </p:cNvPr>
          <p:cNvGrpSpPr/>
          <p:nvPr/>
        </p:nvGrpSpPr>
        <p:grpSpPr>
          <a:xfrm>
            <a:off x="3978664" y="4260475"/>
            <a:ext cx="2292615" cy="1074314"/>
            <a:chOff x="4445160" y="3868932"/>
            <a:chExt cx="2292615" cy="1074314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2789D83-E6F0-4F17-BA0B-359023473BF1}"/>
                </a:ext>
              </a:extLst>
            </p:cNvPr>
            <p:cNvSpPr txBox="1"/>
            <p:nvPr/>
          </p:nvSpPr>
          <p:spPr>
            <a:xfrm>
              <a:off x="4445160" y="4604692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Self-Assembly Continues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65A3C86-22FA-4829-B7AF-EB5787D08001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C73A610-1C10-44DF-8A95-8149ABB18EAE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EE12E0DA-55CA-45B6-9924-428DA741C3FB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889F13C-7C90-42A3-9C8A-57899446BE2C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CE773F9-C716-4F45-AF8A-05904B589531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AFB50CC-54A2-4728-B2FE-31B3C345E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A005808-3834-45B2-9D4F-EA3B333DCB81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07AFBC0-B6EF-4B9C-94B7-A27665B6BA83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8020EA5-1C11-4644-9B65-2645EEAE006B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4E6E183B-05F8-4808-862C-815932863D58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CF8C72D-DF6E-4609-BECD-4336834B5F10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18646D38-71F6-4512-A83E-2EA87D679152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141EA5CB-B07D-415A-A821-725641511680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2F0B760-E6BB-4BE8-8DE6-8393D0449D7D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77DD0C6-933C-481A-AD91-21C4A6341493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89AEBBA-2B6E-4656-A81B-3585F2EBE979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A335880-6129-461D-8BE5-3661B7607033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798603DC-F80A-4EBA-98B2-D9D801F66F5D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F66CFE3E-9EFA-4853-9D9B-6D8B6431F3FD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9A057C26-8AC0-423C-9492-4E1D72AB7CC9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8261BA3-17BD-4DBE-AC73-A1E689F6AD22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5D4AFD5-8F39-449F-B51C-F8804D678D77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ED346E-C2F0-4CC5-B4B0-437868C9648E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DC1499B-C1A9-4D0A-87F6-DE459306D588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495D5C2-A6B3-4FF1-AD55-CCBCFA8D9240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1951840-D175-4254-841A-E42F388AA0DE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AD8A96F-F107-4A53-A7CC-82923B50124F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B9308D4-8519-4132-BB77-37765BA4475E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A126372-8D8B-4405-9220-D8A173BC135A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A38EDD1A-91A0-487C-A28B-C798F41684EF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B1086DC-0E92-48C0-AC3D-C86BD2F3308F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05C4C4A-5774-4CB1-B42F-7D37DCD34931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CE7E7BC4-784B-4932-86D9-4E25A81B4622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E6B848D-F270-47A4-AF4E-BC1F38795D8A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0BAA830-3360-44CC-8A4B-32E151EBE2AB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4369F8B-FC5A-4BE3-B8CA-261F3EECB14F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0E1B4EA-4192-4E62-B365-DFC65A97386C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700C5B9-5BD5-42B7-9961-1E0A8B62D692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79DC3F2-CFCD-4AB3-8962-AF691193B0D2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4519F3FB-08B2-47A5-9A7B-F5B5869C57ED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3C0C0609-3015-4FE5-A4FD-B5E70840A599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9713E63-56F9-40A1-9019-F2AC2E63095E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B3C4CA-C799-409D-BC07-80508F21B5E5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19F3BB1-7607-428C-A61F-B63D4D5DE611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5BF4AD2-22FA-445D-BE05-BA49242E9840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352791B-0314-4F74-A53B-E6E9D27CFAE6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1A43085-4B1D-486D-A3FB-CABC24BB4701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E955C62-7364-44FE-9850-F7591F953259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F5C8F9D-EE83-4242-AC76-35FC02DEBEF8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6FEFE36-679C-4AF5-9257-D3E9FFC56BD0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CC6BF0F-DCE8-4C4F-8EE4-E746067ECF5A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BF70772-1B08-4DEC-8F32-2BBEB6F7434C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807B195-93DC-4483-8C9C-7C270F39EA90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DE598AE-D4CA-4BD8-8C1F-9317A2D3EC2E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96EC9BC-A8C5-47EB-A178-DC632568034F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4E6E144-C816-461C-9F34-B1A920CF6CD8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659C64E-C777-4BD6-94E8-8A258078C0C8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B38832EF-2848-45A5-8E55-38CD5E8845BA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A92ED21-F074-4B2C-B8C9-3CB1B9E0232A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4DBAEA6-62EC-4BD1-BC62-FB68E812820A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365CC10-C0D4-4779-AE6D-55235E040A4A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40A79486-E916-4746-8F96-4C4F44872EA1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A81A7DD6-8231-4D45-8392-63F56C958B31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9" name="Arrow: Right 218">
            <a:extLst>
              <a:ext uri="{FF2B5EF4-FFF2-40B4-BE49-F238E27FC236}">
                <a16:creationId xmlns:a16="http://schemas.microsoft.com/office/drawing/2014/main" id="{751AB783-CD44-4DD3-8A40-44EFF7DB992D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0FCB99F-0C03-434C-A0D9-57CAD623139E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B183C0C-EFF0-40DD-934F-F4BB8EE52867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039A9832-EF4A-47E8-B5EC-605E61C2A4BD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B468D5C-9335-4CB2-9AEC-C42F6AC80804}"/>
              </a:ext>
            </a:extLst>
          </p:cNvPr>
          <p:cNvGrpSpPr/>
          <p:nvPr/>
        </p:nvGrpSpPr>
        <p:grpSpPr>
          <a:xfrm>
            <a:off x="6711801" y="3833137"/>
            <a:ext cx="1635456" cy="1501652"/>
            <a:chOff x="3625849" y="1377950"/>
            <a:chExt cx="5029202" cy="50292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72E0792-1237-4EB3-ABB5-FB0726898A69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656F575-BA98-4000-ACF6-9D6FBE260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21AD218-5CEC-4199-A794-0A7A98E474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1712DA1-6219-4C32-94FD-C60D79BE1E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B07632-3788-45DC-9616-3463CD2D7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9268F9-916E-4C2F-8E19-2EC50C9FE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3F32029-B58A-422F-B58C-5178D35FAD65}"/>
              </a:ext>
            </a:extLst>
          </p:cNvPr>
          <p:cNvSpPr txBox="1"/>
          <p:nvPr/>
        </p:nvSpPr>
        <p:spPr>
          <a:xfrm>
            <a:off x="6048235" y="3089981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Seed Block which encodes the</a:t>
            </a: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program to assemble S</a:t>
            </a:r>
          </a:p>
        </p:txBody>
      </p:sp>
    </p:spTree>
    <p:extLst>
      <p:ext uri="{BB962C8B-B14F-4D97-AF65-F5344CB8AC3E}">
        <p14:creationId xmlns:p14="http://schemas.microsoft.com/office/powerpoint/2010/main" val="2874627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EA43C72D-B94D-4B68-B282-E4AB47C3EAF8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C8C29DE-1286-4EE6-A89B-F5FCF4AD12D9}"/>
              </a:ext>
            </a:extLst>
          </p:cNvPr>
          <p:cNvSpPr txBox="1"/>
          <p:nvPr/>
        </p:nvSpPr>
        <p:spPr>
          <a:xfrm>
            <a:off x="9868163" y="418829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Scaled Shape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23FF927-B29C-4426-8D5F-29C37E4F5A5B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8428885-B292-4F2D-BF75-670F3107F6BA}"/>
              </a:ext>
            </a:extLst>
          </p:cNvPr>
          <p:cNvGrpSpPr/>
          <p:nvPr/>
        </p:nvGrpSpPr>
        <p:grpSpPr>
          <a:xfrm>
            <a:off x="7171998" y="5507386"/>
            <a:ext cx="2367828" cy="1101312"/>
            <a:chOff x="4598672" y="3868932"/>
            <a:chExt cx="2367828" cy="1101312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23FA6B0-1BFF-4325-9245-1E40827C304A}"/>
                </a:ext>
              </a:extLst>
            </p:cNvPr>
            <p:cNvSpPr txBox="1"/>
            <p:nvPr/>
          </p:nvSpPr>
          <p:spPr>
            <a:xfrm>
              <a:off x="4598672" y="4631690"/>
              <a:ext cx="2367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TM’s using O(1) tile types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E09328D-E158-4C8F-8F72-E1D7FF0B3D30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9C99D00-F7B9-4F70-8644-DCA26E127D55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974716C3-5B28-4FF7-8008-3C9388CDD32F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FCBB12A-8649-438F-B136-FAD4A14F986D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BCE7533-99D1-4F0D-8E16-6D440046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4F4EAED-4AC5-4C62-864B-E356E8D6A2CC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31C77E-61A4-4C78-8080-ED52CBA039E9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CEA0A46-CCF9-4352-92A4-787E06368A8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44C91F2-4060-464D-8BAA-E3BFCF902BC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D3E8801-A67A-4AC1-9F08-1AB39279D12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B04B11F-6FD4-49F0-A2BB-ADA8DD17987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DC6E4CB-58F5-46AE-899B-4FC73254A4FF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50C0B00-C560-4E4D-9BB6-4EB96BA987A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1771180-6FD0-4169-96B8-E047A7EB6958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AF4515-82F0-4688-9133-DF23FB90F24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9E9E0C2-24AA-4ADF-A165-1A6E108E398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E90318A-9B96-43C5-8F71-C2D822E0A84E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439DBFA-0592-4ED2-8240-2D02BF9B1F0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97C8F16-933E-4B7F-BC33-F0730C4C6C5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136FEAD-52B9-4450-896C-24BF43685DE9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A297662-1B8E-4297-AAEB-5E9B61C8799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5B5FC88-2CA1-46FD-A90B-B925684B021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C99A175-250A-41E2-8630-8AE8B3B2EED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2260802-B5B4-4206-A59C-10716FC2122F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7B1389A-3ACB-4F7C-9285-629D19C1A7A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34995F9-0A19-4639-A54F-4EA4282CC562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69D1AB5-C03D-4E37-AD94-1606BEB04BE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24BDBD5-8EC9-4679-A776-A26F2C541506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DCA899-22D2-4CC7-816F-83036C2E9C2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5AC1AB4-CCCE-4A51-AE8F-E42BD40B3F8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BC94545-03F9-469C-B8BB-7DF43B916C01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19F5BF-219B-4999-BED7-EDBFF0138DBC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FF818A-58F6-4169-AF37-45E6C274219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FA46B1-9C07-4B38-961A-3A03F8E70E4D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9F4116E-CE47-433E-A3A3-F5A9C045F8C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8119467-99AF-4DF5-9D01-B431840A1C0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8B4EA2-53B7-4C30-BBE2-50D37D4FB50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9AFBA5A-8506-4FB1-80DB-886686D9B623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C0917B-037A-4ACD-800D-6688EB0938D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E1783A7-73E5-4495-ADD9-CFA090D5D24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E3B8595-70EA-45A0-9E7A-6CB2A99F5AA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0FB818-973F-4584-8437-99891FE5B9A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00EB0C-4837-44BF-A6E1-810C033584AC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39BFA9C-B2DF-497F-ADC3-0E7CCD837EC9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42549EA-2B8B-4F83-9A6D-322350328756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282CB-F222-4C2E-B411-66E05BCBC954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B333DB8-EC74-4474-BB48-A601C98F67D8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4F2B53-1985-4BCB-9A7A-72FE0C98164C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B051D90-30C3-429F-9FF9-975E187032F8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5613DD6-1CE2-43B6-8F58-21292608EFEC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21D79FB-C9DD-454A-B5DC-120849D0178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AE9F34B-0E3A-4A8E-99CA-18789C391972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62B4F45-0658-41EE-85D3-E89FD052C14F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1F7E277-CF4C-44AA-A127-8B2698F64E0F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4DF882-5FBF-4F4C-9747-4CECC250883E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6C628A5-0737-4578-8C21-A5AEDC6910CC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FAF1FE33-C5A3-40B0-BF35-9FD8072BF463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0531290-A82E-41BA-B9EA-C4EE0A47A7E4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F4B9828-B400-4FBC-BB83-4AF816813692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247DD01-BC49-4F69-BB52-729F7CC78F2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75FF6C9-58E6-4DED-9CB4-88894F1DE3EF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B1990FF-95F9-4075-896F-1A2ED27BFBF5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7C1D5DF5-EBA0-4EFB-B30E-7E2CA17557B1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E99B342-8D40-4434-AC0D-D4B39632F959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AF5B42-D6CF-4495-99FE-9918AEE05F1A}"/>
              </a:ext>
            </a:extLst>
          </p:cNvPr>
          <p:cNvGrpSpPr/>
          <p:nvPr/>
        </p:nvGrpSpPr>
        <p:grpSpPr>
          <a:xfrm>
            <a:off x="6711801" y="3833137"/>
            <a:ext cx="1635456" cy="1501652"/>
            <a:chOff x="3625849" y="1377950"/>
            <a:chExt cx="5029202" cy="50292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580C90-2A26-4495-AEAD-363817904946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E9F2EF3-A987-4BB0-9143-38019A89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0A3438-9E27-4000-917E-7099B0382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A6CABA-E200-47A8-BA12-71266A9F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8DF166-DEE2-43A9-AC23-C11CD642B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F48F3D-2317-4357-887E-9C918DF86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18A32E-AD07-4840-A02C-AB75FC3A6479}"/>
              </a:ext>
            </a:extLst>
          </p:cNvPr>
          <p:cNvGrpSpPr/>
          <p:nvPr/>
        </p:nvGrpSpPr>
        <p:grpSpPr>
          <a:xfrm>
            <a:off x="3978664" y="4260475"/>
            <a:ext cx="2292615" cy="1074314"/>
            <a:chOff x="4445160" y="3868932"/>
            <a:chExt cx="2292615" cy="107431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ADA6BB-8F06-4E53-9450-A30598D7ACF3}"/>
                </a:ext>
              </a:extLst>
            </p:cNvPr>
            <p:cNvSpPr txBox="1"/>
            <p:nvPr/>
          </p:nvSpPr>
          <p:spPr>
            <a:xfrm>
              <a:off x="4445160" y="4604692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Self-Assembly Continues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816AE4A-05FD-4B8E-9E06-022F82CCD4B4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E3192EF-DAE1-48F3-9F58-F385FDBAC040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26B60802-381D-474B-8A1E-CCEF550340B5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B1027B4-8AE1-4D8F-887A-06F00C6365FF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C1936-B832-46B2-ABDA-526380212FBD}"/>
              </a:ext>
            </a:extLst>
          </p:cNvPr>
          <p:cNvGrpSpPr/>
          <p:nvPr/>
        </p:nvGrpSpPr>
        <p:grpSpPr>
          <a:xfrm>
            <a:off x="9144936" y="4747514"/>
            <a:ext cx="2631981" cy="1375957"/>
            <a:chOff x="9144936" y="4747514"/>
            <a:chExt cx="2631981" cy="137595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A3889E-F78E-4523-A264-6F846E7FB73E}"/>
                </a:ext>
              </a:extLst>
            </p:cNvPr>
            <p:cNvGrpSpPr/>
            <p:nvPr/>
          </p:nvGrpSpPr>
          <p:grpSpPr>
            <a:xfrm>
              <a:off x="9144936" y="4747514"/>
              <a:ext cx="2631981" cy="1375957"/>
              <a:chOff x="8043901" y="3744165"/>
              <a:chExt cx="3456965" cy="20840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39E98D-75A0-4D16-A481-7EE2F4A75940}"/>
                  </a:ext>
                </a:extLst>
              </p:cNvPr>
              <p:cNvSpPr/>
              <p:nvPr/>
            </p:nvSpPr>
            <p:spPr>
              <a:xfrm>
                <a:off x="9426688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3B1C78-D1B1-4C00-8AEA-F2D199185AFB}"/>
                  </a:ext>
                </a:extLst>
              </p:cNvPr>
              <p:cNvSpPr/>
              <p:nvPr/>
            </p:nvSpPr>
            <p:spPr>
              <a:xfrm>
                <a:off x="10118080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3E25DA-02A2-4825-B8F0-C207A78A9E87}"/>
                  </a:ext>
                </a:extLst>
              </p:cNvPr>
              <p:cNvSpPr/>
              <p:nvPr/>
            </p:nvSpPr>
            <p:spPr>
              <a:xfrm>
                <a:off x="8735295" y="443803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24B9F1-C4F8-4451-B3F5-C3E131090ACF}"/>
                  </a:ext>
                </a:extLst>
              </p:cNvPr>
              <p:cNvSpPr/>
              <p:nvPr/>
            </p:nvSpPr>
            <p:spPr>
              <a:xfrm>
                <a:off x="8735295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31B53F-9F8E-4BAA-9A93-224007E6886E}"/>
                  </a:ext>
                </a:extLst>
              </p:cNvPr>
              <p:cNvSpPr/>
              <p:nvPr/>
            </p:nvSpPr>
            <p:spPr>
              <a:xfrm>
                <a:off x="10118080" y="444099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D4E4AEF-6BC1-4818-B972-28292D807A88}"/>
                  </a:ext>
                </a:extLst>
              </p:cNvPr>
              <p:cNvSpPr/>
              <p:nvPr/>
            </p:nvSpPr>
            <p:spPr>
              <a:xfrm>
                <a:off x="9426688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D2BC36-1659-46E8-9CE4-1AEC37E813C5}"/>
                  </a:ext>
                </a:extLst>
              </p:cNvPr>
              <p:cNvSpPr/>
              <p:nvPr/>
            </p:nvSpPr>
            <p:spPr>
              <a:xfrm>
                <a:off x="10118080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5C77B9-01BF-46ED-ACEE-B26E1D2AE5DC}"/>
                  </a:ext>
                </a:extLst>
              </p:cNvPr>
              <p:cNvSpPr/>
              <p:nvPr/>
            </p:nvSpPr>
            <p:spPr>
              <a:xfrm>
                <a:off x="8043901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A147827-C48B-49D5-A92A-3E30812A5446}"/>
                  </a:ext>
                </a:extLst>
              </p:cNvPr>
              <p:cNvSpPr/>
              <p:nvPr/>
            </p:nvSpPr>
            <p:spPr>
              <a:xfrm>
                <a:off x="10809472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91E3F8E-FED7-4EAC-9386-5BCB35417D17}"/>
                  </a:ext>
                </a:extLst>
              </p:cNvPr>
              <p:cNvSpPr/>
              <p:nvPr/>
            </p:nvSpPr>
            <p:spPr>
              <a:xfrm>
                <a:off x="8735295" y="374416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20EBB4D-BDD6-40B6-B541-AC013FEAB837}"/>
                </a:ext>
              </a:extLst>
            </p:cNvPr>
            <p:cNvGrpSpPr/>
            <p:nvPr/>
          </p:nvGrpSpPr>
          <p:grpSpPr>
            <a:xfrm>
              <a:off x="9671333" y="4748136"/>
              <a:ext cx="526395" cy="456876"/>
              <a:chOff x="3625849" y="1377950"/>
              <a:chExt cx="5029202" cy="50292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02F45C-6F99-48F8-8886-74AC9E751D8C}"/>
                  </a:ext>
                </a:extLst>
              </p:cNvPr>
              <p:cNvSpPr/>
              <p:nvPr/>
            </p:nvSpPr>
            <p:spPr>
              <a:xfrm>
                <a:off x="3625850" y="1377950"/>
                <a:ext cx="5029200" cy="50292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3E3E6691-480A-4958-A16E-4E4E53B1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84687" y="2170112"/>
                <a:ext cx="3444876" cy="3444876"/>
              </a:xfrm>
              <a:prstGeom prst="rect">
                <a:avLst/>
              </a:prstGeom>
            </p:spPr>
          </p:pic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8465028-DB55-41AF-B7A0-77D3C4E50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25850" y="1377950"/>
                <a:ext cx="85883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8364249-15B6-4CCE-AE7F-9E0C46DAF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9563" y="5614988"/>
                <a:ext cx="72548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CAF45B-D5FD-4BBD-B885-80FCE6F2C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9563" y="1377950"/>
                <a:ext cx="72548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4F24EE-12C0-4D8D-9251-1DEB4A7D9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849" y="5614988"/>
                <a:ext cx="85883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1ED016E8-3F5D-4E9A-84D7-09C7CC797A7B}"/>
              </a:ext>
            </a:extLst>
          </p:cNvPr>
          <p:cNvSpPr txBox="1"/>
          <p:nvPr/>
        </p:nvSpPr>
        <p:spPr>
          <a:xfrm>
            <a:off x="6048235" y="3089981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Seed Block which encodes the</a:t>
            </a: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program to assemble S</a:t>
            </a:r>
          </a:p>
        </p:txBody>
      </p:sp>
    </p:spTree>
    <p:extLst>
      <p:ext uri="{BB962C8B-B14F-4D97-AF65-F5344CB8AC3E}">
        <p14:creationId xmlns:p14="http://schemas.microsoft.com/office/powerpoint/2010/main" val="28685872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EA43C72D-B94D-4B68-B282-E4AB47C3EAF8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C8C29DE-1286-4EE6-A89B-F5FCF4AD12D9}"/>
              </a:ext>
            </a:extLst>
          </p:cNvPr>
          <p:cNvSpPr txBox="1"/>
          <p:nvPr/>
        </p:nvSpPr>
        <p:spPr>
          <a:xfrm>
            <a:off x="9868163" y="418829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Scaled Shape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23FF927-B29C-4426-8D5F-29C37E4F5A5B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8428885-B292-4F2D-BF75-670F3107F6BA}"/>
              </a:ext>
            </a:extLst>
          </p:cNvPr>
          <p:cNvGrpSpPr/>
          <p:nvPr/>
        </p:nvGrpSpPr>
        <p:grpSpPr>
          <a:xfrm>
            <a:off x="7171998" y="5507386"/>
            <a:ext cx="2367828" cy="1101312"/>
            <a:chOff x="4598672" y="3868932"/>
            <a:chExt cx="2367828" cy="1101312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23FA6B0-1BFF-4325-9245-1E40827C304A}"/>
                </a:ext>
              </a:extLst>
            </p:cNvPr>
            <p:cNvSpPr txBox="1"/>
            <p:nvPr/>
          </p:nvSpPr>
          <p:spPr>
            <a:xfrm>
              <a:off x="4598672" y="4631690"/>
              <a:ext cx="2367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TM’s using O(1) tile types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E09328D-E158-4C8F-8F72-E1D7FF0B3D30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9C99D00-F7B9-4F70-8644-DCA26E127D55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974716C3-5B28-4FF7-8008-3C9388CDD32F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FCBB12A-8649-438F-B136-FAD4A14F986D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8F7D0DD-BCD0-4A77-B313-22663A6C98AB}"/>
              </a:ext>
            </a:extLst>
          </p:cNvPr>
          <p:cNvSpPr txBox="1"/>
          <p:nvPr/>
        </p:nvSpPr>
        <p:spPr>
          <a:xfrm>
            <a:off x="6048235" y="3089981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Seed Block which encodes the</a:t>
            </a: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program to assemble 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BCE7533-99D1-4F0D-8E16-6D440046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4F4EAED-4AC5-4C62-864B-E356E8D6A2CC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31C77E-61A4-4C78-8080-ED52CBA039E9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CEA0A46-CCF9-4352-92A4-787E06368A8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44C91F2-4060-464D-8BAA-E3BFCF902BC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D3E8801-A67A-4AC1-9F08-1AB39279D12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B04B11F-6FD4-49F0-A2BB-ADA8DD17987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DC6E4CB-58F5-46AE-899B-4FC73254A4FF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50C0B00-C560-4E4D-9BB6-4EB96BA987A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1771180-6FD0-4169-96B8-E047A7EB6958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AF4515-82F0-4688-9133-DF23FB90F24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9E9E0C2-24AA-4ADF-A165-1A6E108E398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E90318A-9B96-43C5-8F71-C2D822E0A84E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439DBFA-0592-4ED2-8240-2D02BF9B1F0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97C8F16-933E-4B7F-BC33-F0730C4C6C5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136FEAD-52B9-4450-896C-24BF43685DE9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A297662-1B8E-4297-AAEB-5E9B61C8799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5B5FC88-2CA1-46FD-A90B-B925684B021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C99A175-250A-41E2-8630-8AE8B3B2EED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2260802-B5B4-4206-A59C-10716FC2122F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7B1389A-3ACB-4F7C-9285-629D19C1A7A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34995F9-0A19-4639-A54F-4EA4282CC562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69D1AB5-C03D-4E37-AD94-1606BEB04BE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24BDBD5-8EC9-4679-A776-A26F2C541506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DCA899-22D2-4CC7-816F-83036C2E9C2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5AC1AB4-CCCE-4A51-AE8F-E42BD40B3F8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BC94545-03F9-469C-B8BB-7DF43B916C01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19F5BF-219B-4999-BED7-EDBFF0138DBC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FF818A-58F6-4169-AF37-45E6C274219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FA46B1-9C07-4B38-961A-3A03F8E70E4D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9F4116E-CE47-433E-A3A3-F5A9C045F8C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8119467-99AF-4DF5-9D01-B431840A1C0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8B4EA2-53B7-4C30-BBE2-50D37D4FB50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9AFBA5A-8506-4FB1-80DB-886686D9B623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C0917B-037A-4ACD-800D-6688EB0938D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E1783A7-73E5-4495-ADD9-CFA090D5D24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E3B8595-70EA-45A0-9E7A-6CB2A99F5AA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0FB818-973F-4584-8437-99891FE5B9A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00EB0C-4837-44BF-A6E1-810C033584AC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39BFA9C-B2DF-497F-ADC3-0E7CCD837EC9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42549EA-2B8B-4F83-9A6D-322350328756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282CB-F222-4C2E-B411-66E05BCBC954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B333DB8-EC74-4474-BB48-A601C98F67D8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4F2B53-1985-4BCB-9A7A-72FE0C98164C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B051D90-30C3-429F-9FF9-975E187032F8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5613DD6-1CE2-43B6-8F58-21292608EFEC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21D79FB-C9DD-454A-B5DC-120849D0178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AE9F34B-0E3A-4A8E-99CA-18789C391972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62B4F45-0658-41EE-85D3-E89FD052C14F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1F7E277-CF4C-44AA-A127-8B2698F64E0F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4DF882-5FBF-4F4C-9747-4CECC250883E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6C628A5-0737-4578-8C21-A5AEDC6910CC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FAF1FE33-C5A3-40B0-BF35-9FD8072BF463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0531290-A82E-41BA-B9EA-C4EE0A47A7E4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F4B9828-B400-4FBC-BB83-4AF816813692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247DD01-BC49-4F69-BB52-729F7CC78F2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75FF6C9-58E6-4DED-9CB4-88894F1DE3EF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B1990FF-95F9-4075-896F-1A2ED27BFBF5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7C1D5DF5-EBA0-4EFB-B30E-7E2CA17557B1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E99B342-8D40-4434-AC0D-D4B39632F959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AF5B42-D6CF-4495-99FE-9918AEE05F1A}"/>
              </a:ext>
            </a:extLst>
          </p:cNvPr>
          <p:cNvGrpSpPr/>
          <p:nvPr/>
        </p:nvGrpSpPr>
        <p:grpSpPr>
          <a:xfrm>
            <a:off x="6711801" y="3833137"/>
            <a:ext cx="1635456" cy="1501652"/>
            <a:chOff x="3625849" y="1377950"/>
            <a:chExt cx="5029202" cy="50292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580C90-2A26-4495-AEAD-363817904946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E9F2EF3-A987-4BB0-9143-38019A89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0A3438-9E27-4000-917E-7099B0382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A6CABA-E200-47A8-BA12-71266A9F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8DF166-DEE2-43A9-AC23-C11CD642B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F48F3D-2317-4357-887E-9C918DF86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18A32E-AD07-4840-A02C-AB75FC3A6479}"/>
              </a:ext>
            </a:extLst>
          </p:cNvPr>
          <p:cNvGrpSpPr/>
          <p:nvPr/>
        </p:nvGrpSpPr>
        <p:grpSpPr>
          <a:xfrm>
            <a:off x="3961411" y="4260475"/>
            <a:ext cx="2292615" cy="1074314"/>
            <a:chOff x="4445160" y="3868932"/>
            <a:chExt cx="2292615" cy="107431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ADA6BB-8F06-4E53-9450-A30598D7ACF3}"/>
                </a:ext>
              </a:extLst>
            </p:cNvPr>
            <p:cNvSpPr txBox="1"/>
            <p:nvPr/>
          </p:nvSpPr>
          <p:spPr>
            <a:xfrm>
              <a:off x="4445160" y="4604692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Self-Assembly Continues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816AE4A-05FD-4B8E-9E06-022F82CCD4B4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E3192EF-DAE1-48F3-9F58-F385FDBAC040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26B60802-381D-474B-8A1E-CCEF550340B5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B1027B4-8AE1-4D8F-887A-06F00C6365FF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C1936-B832-46B2-ABDA-526380212FBD}"/>
              </a:ext>
            </a:extLst>
          </p:cNvPr>
          <p:cNvGrpSpPr/>
          <p:nvPr/>
        </p:nvGrpSpPr>
        <p:grpSpPr>
          <a:xfrm>
            <a:off x="9144936" y="4747514"/>
            <a:ext cx="2631981" cy="1375957"/>
            <a:chOff x="9144936" y="4747514"/>
            <a:chExt cx="2631981" cy="137595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A3889E-F78E-4523-A264-6F846E7FB73E}"/>
                </a:ext>
              </a:extLst>
            </p:cNvPr>
            <p:cNvGrpSpPr/>
            <p:nvPr/>
          </p:nvGrpSpPr>
          <p:grpSpPr>
            <a:xfrm>
              <a:off x="9144936" y="4747514"/>
              <a:ext cx="2631981" cy="1375957"/>
              <a:chOff x="8043901" y="3744165"/>
              <a:chExt cx="3456965" cy="20840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39E98D-75A0-4D16-A481-7EE2F4A75940}"/>
                  </a:ext>
                </a:extLst>
              </p:cNvPr>
              <p:cNvSpPr/>
              <p:nvPr/>
            </p:nvSpPr>
            <p:spPr>
              <a:xfrm>
                <a:off x="9426688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3B1C78-D1B1-4C00-8AEA-F2D199185AFB}"/>
                  </a:ext>
                </a:extLst>
              </p:cNvPr>
              <p:cNvSpPr/>
              <p:nvPr/>
            </p:nvSpPr>
            <p:spPr>
              <a:xfrm>
                <a:off x="10118080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3E25DA-02A2-4825-B8F0-C207A78A9E87}"/>
                  </a:ext>
                </a:extLst>
              </p:cNvPr>
              <p:cNvSpPr/>
              <p:nvPr/>
            </p:nvSpPr>
            <p:spPr>
              <a:xfrm>
                <a:off x="8735295" y="443803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24B9F1-C4F8-4451-B3F5-C3E131090ACF}"/>
                  </a:ext>
                </a:extLst>
              </p:cNvPr>
              <p:cNvSpPr/>
              <p:nvPr/>
            </p:nvSpPr>
            <p:spPr>
              <a:xfrm>
                <a:off x="8735295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31B53F-9F8E-4BAA-9A93-224007E6886E}"/>
                  </a:ext>
                </a:extLst>
              </p:cNvPr>
              <p:cNvSpPr/>
              <p:nvPr/>
            </p:nvSpPr>
            <p:spPr>
              <a:xfrm>
                <a:off x="10118080" y="444099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D4E4AEF-6BC1-4818-B972-28292D807A88}"/>
                  </a:ext>
                </a:extLst>
              </p:cNvPr>
              <p:cNvSpPr/>
              <p:nvPr/>
            </p:nvSpPr>
            <p:spPr>
              <a:xfrm>
                <a:off x="9426688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D2BC36-1659-46E8-9CE4-1AEC37E813C5}"/>
                  </a:ext>
                </a:extLst>
              </p:cNvPr>
              <p:cNvSpPr/>
              <p:nvPr/>
            </p:nvSpPr>
            <p:spPr>
              <a:xfrm>
                <a:off x="10118080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5C77B9-01BF-46ED-ACEE-B26E1D2AE5DC}"/>
                  </a:ext>
                </a:extLst>
              </p:cNvPr>
              <p:cNvSpPr/>
              <p:nvPr/>
            </p:nvSpPr>
            <p:spPr>
              <a:xfrm>
                <a:off x="8043901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A147827-C48B-49D5-A92A-3E30812A5446}"/>
                  </a:ext>
                </a:extLst>
              </p:cNvPr>
              <p:cNvSpPr/>
              <p:nvPr/>
            </p:nvSpPr>
            <p:spPr>
              <a:xfrm>
                <a:off x="10809472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91E3F8E-FED7-4EAC-9386-5BCB35417D17}"/>
                  </a:ext>
                </a:extLst>
              </p:cNvPr>
              <p:cNvSpPr/>
              <p:nvPr/>
            </p:nvSpPr>
            <p:spPr>
              <a:xfrm>
                <a:off x="8735295" y="374416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20EBB4D-BDD6-40B6-B541-AC013FEAB837}"/>
                </a:ext>
              </a:extLst>
            </p:cNvPr>
            <p:cNvGrpSpPr/>
            <p:nvPr/>
          </p:nvGrpSpPr>
          <p:grpSpPr>
            <a:xfrm>
              <a:off x="9671333" y="4748136"/>
              <a:ext cx="526395" cy="456876"/>
              <a:chOff x="3625849" y="1377950"/>
              <a:chExt cx="5029202" cy="50292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02F45C-6F99-48F8-8886-74AC9E751D8C}"/>
                  </a:ext>
                </a:extLst>
              </p:cNvPr>
              <p:cNvSpPr/>
              <p:nvPr/>
            </p:nvSpPr>
            <p:spPr>
              <a:xfrm>
                <a:off x="3625850" y="1377950"/>
                <a:ext cx="5029200" cy="50292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3E3E6691-480A-4958-A16E-4E4E53B1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84687" y="2170112"/>
                <a:ext cx="3444876" cy="3444876"/>
              </a:xfrm>
              <a:prstGeom prst="rect">
                <a:avLst/>
              </a:prstGeom>
            </p:spPr>
          </p:pic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8465028-DB55-41AF-B7A0-77D3C4E50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25850" y="1377950"/>
                <a:ext cx="85883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8364249-15B6-4CCE-AE7F-9E0C46DAF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9563" y="5614988"/>
                <a:ext cx="72548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CAF45B-D5FD-4BBD-B885-80FCE6F2C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9563" y="1377950"/>
                <a:ext cx="72548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4F24EE-12C0-4D8D-9251-1DEB4A7D9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849" y="5614988"/>
                <a:ext cx="85883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93F4305-23C7-4A6A-B100-BCC472FF908A}"/>
              </a:ext>
            </a:extLst>
          </p:cNvPr>
          <p:cNvSpPr txBox="1"/>
          <p:nvPr/>
        </p:nvSpPr>
        <p:spPr>
          <a:xfrm>
            <a:off x="8899783" y="1467535"/>
            <a:ext cx="28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ysClr val="windowText" lastClr="000000"/>
                </a:solidFill>
              </a:rPr>
              <a:t>(</a:t>
            </a:r>
            <a:r>
              <a:rPr lang="en-US" u="sng" dirty="0" err="1">
                <a:solidFill>
                  <a:schemeClr val="bg1"/>
                </a:solidFill>
              </a:rPr>
              <a:t>Soloveichik</a:t>
            </a:r>
            <a:r>
              <a:rPr lang="en-US" u="sng" dirty="0">
                <a:solidFill>
                  <a:schemeClr val="bg1"/>
                </a:solidFill>
              </a:rPr>
              <a:t>, Winfree, 2007</a:t>
            </a:r>
            <a:r>
              <a:rPr lang="en-US" u="sng" dirty="0">
                <a:solidFill>
                  <a:sysClr val="windowText" lastClr="000000"/>
                </a:solidFill>
              </a:rPr>
              <a:t>)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9428D-DFC8-4577-91D0-1AB9A2176B8B}"/>
              </a:ext>
            </a:extLst>
          </p:cNvPr>
          <p:cNvSpPr/>
          <p:nvPr/>
        </p:nvSpPr>
        <p:spPr>
          <a:xfrm>
            <a:off x="0" y="1020327"/>
            <a:ext cx="6136257" cy="4356805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1DAA2-B98D-4FC8-B3C4-50ECFBBE59F2}"/>
              </a:ext>
            </a:extLst>
          </p:cNvPr>
          <p:cNvCxnSpPr>
            <a:cxnSpLocks/>
          </p:cNvCxnSpPr>
          <p:nvPr/>
        </p:nvCxnSpPr>
        <p:spPr>
          <a:xfrm>
            <a:off x="10338350" y="1999491"/>
            <a:ext cx="1295808" cy="2373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CC13A15-BE52-4A38-AA75-2B739D564C8D}"/>
              </a:ext>
            </a:extLst>
          </p:cNvPr>
          <p:cNvCxnSpPr>
            <a:cxnSpLocks/>
          </p:cNvCxnSpPr>
          <p:nvPr/>
        </p:nvCxnSpPr>
        <p:spPr>
          <a:xfrm flipV="1">
            <a:off x="7699883" y="1998247"/>
            <a:ext cx="2638467" cy="810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95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EA43C72D-B94D-4B68-B282-E4AB47C3EAF8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C8C29DE-1286-4EE6-A89B-F5FCF4AD12D9}"/>
              </a:ext>
            </a:extLst>
          </p:cNvPr>
          <p:cNvSpPr txBox="1"/>
          <p:nvPr/>
        </p:nvSpPr>
        <p:spPr>
          <a:xfrm>
            <a:off x="9868163" y="418829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Scaled Shape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23FF927-B29C-4426-8D5F-29C37E4F5A5B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8428885-B292-4F2D-BF75-670F3107F6BA}"/>
              </a:ext>
            </a:extLst>
          </p:cNvPr>
          <p:cNvGrpSpPr/>
          <p:nvPr/>
        </p:nvGrpSpPr>
        <p:grpSpPr>
          <a:xfrm>
            <a:off x="7171998" y="5507386"/>
            <a:ext cx="2367828" cy="1101312"/>
            <a:chOff x="4598672" y="3868932"/>
            <a:chExt cx="2367828" cy="1101312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23FA6B0-1BFF-4325-9245-1E40827C304A}"/>
                </a:ext>
              </a:extLst>
            </p:cNvPr>
            <p:cNvSpPr txBox="1"/>
            <p:nvPr/>
          </p:nvSpPr>
          <p:spPr>
            <a:xfrm>
              <a:off x="4598672" y="4631690"/>
              <a:ext cx="2367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TM’s using O(1) tile types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E09328D-E158-4C8F-8F72-E1D7FF0B3D30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9C99D00-F7B9-4F70-8644-DCA26E127D55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974716C3-5B28-4FF7-8008-3C9388CDD32F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FCBB12A-8649-438F-B136-FAD4A14F986D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8F7D0DD-BCD0-4A77-B313-22663A6C98AB}"/>
              </a:ext>
            </a:extLst>
          </p:cNvPr>
          <p:cNvSpPr txBox="1"/>
          <p:nvPr/>
        </p:nvSpPr>
        <p:spPr>
          <a:xfrm>
            <a:off x="6048235" y="3089981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Seed Block which encodes the</a:t>
            </a: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program to assemble 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BCE7533-99D1-4F0D-8E16-6D440046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4F4EAED-4AC5-4C62-864B-E356E8D6A2CC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31C77E-61A4-4C78-8080-ED52CBA039E9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CEA0A46-CCF9-4352-92A4-787E06368A8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44C91F2-4060-464D-8BAA-E3BFCF902BC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D3E8801-A67A-4AC1-9F08-1AB39279D12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B04B11F-6FD4-49F0-A2BB-ADA8DD17987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DC6E4CB-58F5-46AE-899B-4FC73254A4FF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50C0B00-C560-4E4D-9BB6-4EB96BA987A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1771180-6FD0-4169-96B8-E047A7EB6958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AF4515-82F0-4688-9133-DF23FB90F24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9E9E0C2-24AA-4ADF-A165-1A6E108E398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E90318A-9B96-43C5-8F71-C2D822E0A84E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439DBFA-0592-4ED2-8240-2D02BF9B1F0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97C8F16-933E-4B7F-BC33-F0730C4C6C5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136FEAD-52B9-4450-896C-24BF43685DE9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A297662-1B8E-4297-AAEB-5E9B61C8799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5B5FC88-2CA1-46FD-A90B-B925684B021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C99A175-250A-41E2-8630-8AE8B3B2EED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2260802-B5B4-4206-A59C-10716FC2122F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7B1389A-3ACB-4F7C-9285-629D19C1A7A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34995F9-0A19-4639-A54F-4EA4282CC562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69D1AB5-C03D-4E37-AD94-1606BEB04BE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24BDBD5-8EC9-4679-A776-A26F2C541506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DCA899-22D2-4CC7-816F-83036C2E9C2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5AC1AB4-CCCE-4A51-AE8F-E42BD40B3F8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BC94545-03F9-469C-B8BB-7DF43B916C01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19F5BF-219B-4999-BED7-EDBFF0138DBC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FF818A-58F6-4169-AF37-45E6C274219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FA46B1-9C07-4B38-961A-3A03F8E70E4D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9F4116E-CE47-433E-A3A3-F5A9C045F8C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8119467-99AF-4DF5-9D01-B431840A1C0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8B4EA2-53B7-4C30-BBE2-50D37D4FB50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9AFBA5A-8506-4FB1-80DB-886686D9B623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C0917B-037A-4ACD-800D-6688EB0938D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E1783A7-73E5-4495-ADD9-CFA090D5D24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E3B8595-70EA-45A0-9E7A-6CB2A99F5AA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0FB818-973F-4584-8437-99891FE5B9A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00EB0C-4837-44BF-A6E1-810C033584AC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39BFA9C-B2DF-497F-ADC3-0E7CCD837EC9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42549EA-2B8B-4F83-9A6D-322350328756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282CB-F222-4C2E-B411-66E05BCBC954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B333DB8-EC74-4474-BB48-A601C98F67D8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4F2B53-1985-4BCB-9A7A-72FE0C98164C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B051D90-30C3-429F-9FF9-975E187032F8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5613DD6-1CE2-43B6-8F58-21292608EFEC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21D79FB-C9DD-454A-B5DC-120849D0178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AE9F34B-0E3A-4A8E-99CA-18789C391972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62B4F45-0658-41EE-85D3-E89FD052C14F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1F7E277-CF4C-44AA-A127-8B2698F64E0F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4DF882-5FBF-4F4C-9747-4CECC250883E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6C628A5-0737-4578-8C21-A5AEDC6910CC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FAF1FE33-C5A3-40B0-BF35-9FD8072BF463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0531290-A82E-41BA-B9EA-C4EE0A47A7E4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F4B9828-B400-4FBC-BB83-4AF816813692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247DD01-BC49-4F69-BB52-729F7CC78F2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75FF6C9-58E6-4DED-9CB4-88894F1DE3EF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B1990FF-95F9-4075-896F-1A2ED27BFBF5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7C1D5DF5-EBA0-4EFB-B30E-7E2CA17557B1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E99B342-8D40-4434-AC0D-D4B39632F959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AF5B42-D6CF-4495-99FE-9918AEE05F1A}"/>
              </a:ext>
            </a:extLst>
          </p:cNvPr>
          <p:cNvGrpSpPr/>
          <p:nvPr/>
        </p:nvGrpSpPr>
        <p:grpSpPr>
          <a:xfrm>
            <a:off x="6711801" y="3833137"/>
            <a:ext cx="1635456" cy="1501652"/>
            <a:chOff x="3625849" y="1377950"/>
            <a:chExt cx="5029202" cy="50292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580C90-2A26-4495-AEAD-363817904946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E9F2EF3-A987-4BB0-9143-38019A89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0A3438-9E27-4000-917E-7099B0382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A6CABA-E200-47A8-BA12-71266A9F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8DF166-DEE2-43A9-AC23-C11CD642B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F48F3D-2317-4357-887E-9C918DF86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18A32E-AD07-4840-A02C-AB75FC3A6479}"/>
              </a:ext>
            </a:extLst>
          </p:cNvPr>
          <p:cNvGrpSpPr/>
          <p:nvPr/>
        </p:nvGrpSpPr>
        <p:grpSpPr>
          <a:xfrm>
            <a:off x="3961411" y="4260475"/>
            <a:ext cx="2292615" cy="1074314"/>
            <a:chOff x="4445160" y="3868932"/>
            <a:chExt cx="2292615" cy="107431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ADA6BB-8F06-4E53-9450-A30598D7ACF3}"/>
                </a:ext>
              </a:extLst>
            </p:cNvPr>
            <p:cNvSpPr txBox="1"/>
            <p:nvPr/>
          </p:nvSpPr>
          <p:spPr>
            <a:xfrm>
              <a:off x="4445160" y="4604692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Self-Assembly Continues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816AE4A-05FD-4B8E-9E06-022F82CCD4B4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E3192EF-DAE1-48F3-9F58-F385FDBAC040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26B60802-381D-474B-8A1E-CCEF550340B5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B1027B4-8AE1-4D8F-887A-06F00C6365FF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C1936-B832-46B2-ABDA-526380212FBD}"/>
              </a:ext>
            </a:extLst>
          </p:cNvPr>
          <p:cNvGrpSpPr/>
          <p:nvPr/>
        </p:nvGrpSpPr>
        <p:grpSpPr>
          <a:xfrm>
            <a:off x="9144936" y="4747514"/>
            <a:ext cx="2631981" cy="1375957"/>
            <a:chOff x="9144936" y="4747514"/>
            <a:chExt cx="2631981" cy="137595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A3889E-F78E-4523-A264-6F846E7FB73E}"/>
                </a:ext>
              </a:extLst>
            </p:cNvPr>
            <p:cNvGrpSpPr/>
            <p:nvPr/>
          </p:nvGrpSpPr>
          <p:grpSpPr>
            <a:xfrm>
              <a:off x="9144936" y="4747514"/>
              <a:ext cx="2631981" cy="1375957"/>
              <a:chOff x="8043901" y="3744165"/>
              <a:chExt cx="3456965" cy="20840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39E98D-75A0-4D16-A481-7EE2F4A75940}"/>
                  </a:ext>
                </a:extLst>
              </p:cNvPr>
              <p:cNvSpPr/>
              <p:nvPr/>
            </p:nvSpPr>
            <p:spPr>
              <a:xfrm>
                <a:off x="9426688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3B1C78-D1B1-4C00-8AEA-F2D199185AFB}"/>
                  </a:ext>
                </a:extLst>
              </p:cNvPr>
              <p:cNvSpPr/>
              <p:nvPr/>
            </p:nvSpPr>
            <p:spPr>
              <a:xfrm>
                <a:off x="10118080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3E25DA-02A2-4825-B8F0-C207A78A9E87}"/>
                  </a:ext>
                </a:extLst>
              </p:cNvPr>
              <p:cNvSpPr/>
              <p:nvPr/>
            </p:nvSpPr>
            <p:spPr>
              <a:xfrm>
                <a:off x="8735295" y="443803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24B9F1-C4F8-4451-B3F5-C3E131090ACF}"/>
                  </a:ext>
                </a:extLst>
              </p:cNvPr>
              <p:cNvSpPr/>
              <p:nvPr/>
            </p:nvSpPr>
            <p:spPr>
              <a:xfrm>
                <a:off x="8735295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31B53F-9F8E-4BAA-9A93-224007E6886E}"/>
                  </a:ext>
                </a:extLst>
              </p:cNvPr>
              <p:cNvSpPr/>
              <p:nvPr/>
            </p:nvSpPr>
            <p:spPr>
              <a:xfrm>
                <a:off x="10118080" y="444099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D4E4AEF-6BC1-4818-B972-28292D807A88}"/>
                  </a:ext>
                </a:extLst>
              </p:cNvPr>
              <p:cNvSpPr/>
              <p:nvPr/>
            </p:nvSpPr>
            <p:spPr>
              <a:xfrm>
                <a:off x="9426688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D2BC36-1659-46E8-9CE4-1AEC37E813C5}"/>
                  </a:ext>
                </a:extLst>
              </p:cNvPr>
              <p:cNvSpPr/>
              <p:nvPr/>
            </p:nvSpPr>
            <p:spPr>
              <a:xfrm>
                <a:off x="10118080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5C77B9-01BF-46ED-ACEE-B26E1D2AE5DC}"/>
                  </a:ext>
                </a:extLst>
              </p:cNvPr>
              <p:cNvSpPr/>
              <p:nvPr/>
            </p:nvSpPr>
            <p:spPr>
              <a:xfrm>
                <a:off x="8043901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A147827-C48B-49D5-A92A-3E30812A5446}"/>
                  </a:ext>
                </a:extLst>
              </p:cNvPr>
              <p:cNvSpPr/>
              <p:nvPr/>
            </p:nvSpPr>
            <p:spPr>
              <a:xfrm>
                <a:off x="10809472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91E3F8E-FED7-4EAC-9386-5BCB35417D17}"/>
                  </a:ext>
                </a:extLst>
              </p:cNvPr>
              <p:cNvSpPr/>
              <p:nvPr/>
            </p:nvSpPr>
            <p:spPr>
              <a:xfrm>
                <a:off x="8735295" y="374416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20EBB4D-BDD6-40B6-B541-AC013FEAB837}"/>
                </a:ext>
              </a:extLst>
            </p:cNvPr>
            <p:cNvGrpSpPr/>
            <p:nvPr/>
          </p:nvGrpSpPr>
          <p:grpSpPr>
            <a:xfrm>
              <a:off x="9671333" y="4748136"/>
              <a:ext cx="526395" cy="456876"/>
              <a:chOff x="3625849" y="1377950"/>
              <a:chExt cx="5029202" cy="50292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02F45C-6F99-48F8-8886-74AC9E751D8C}"/>
                  </a:ext>
                </a:extLst>
              </p:cNvPr>
              <p:cNvSpPr/>
              <p:nvPr/>
            </p:nvSpPr>
            <p:spPr>
              <a:xfrm>
                <a:off x="3625850" y="1377950"/>
                <a:ext cx="5029200" cy="50292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3E3E6691-480A-4958-A16E-4E4E53B1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84687" y="2170112"/>
                <a:ext cx="3444876" cy="3444876"/>
              </a:xfrm>
              <a:prstGeom prst="rect">
                <a:avLst/>
              </a:prstGeom>
            </p:spPr>
          </p:pic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8465028-DB55-41AF-B7A0-77D3C4E50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25850" y="1377950"/>
                <a:ext cx="85883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8364249-15B6-4CCE-AE7F-9E0C46DAF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9563" y="5614988"/>
                <a:ext cx="72548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CAF45B-D5FD-4BBD-B885-80FCE6F2C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9563" y="1377950"/>
                <a:ext cx="72548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4F24EE-12C0-4D8D-9251-1DEB4A7D9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849" y="5614988"/>
                <a:ext cx="85883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93F4305-23C7-4A6A-B100-BCC472FF908A}"/>
              </a:ext>
            </a:extLst>
          </p:cNvPr>
          <p:cNvSpPr txBox="1"/>
          <p:nvPr/>
        </p:nvSpPr>
        <p:spPr>
          <a:xfrm>
            <a:off x="8899783" y="1467535"/>
            <a:ext cx="287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ysClr val="windowText" lastClr="000000"/>
                </a:solidFill>
              </a:rPr>
              <a:t>(</a:t>
            </a:r>
            <a:r>
              <a:rPr lang="en-US" u="sng" dirty="0" err="1">
                <a:solidFill>
                  <a:schemeClr val="bg1"/>
                </a:solidFill>
              </a:rPr>
              <a:t>Soloveichik</a:t>
            </a:r>
            <a:r>
              <a:rPr lang="en-US" u="sng" dirty="0">
                <a:solidFill>
                  <a:schemeClr val="bg1"/>
                </a:solidFill>
              </a:rPr>
              <a:t>, Winfree, 2007</a:t>
            </a:r>
            <a:r>
              <a:rPr lang="en-US" u="sng" dirty="0">
                <a:solidFill>
                  <a:sysClr val="windowText" lastClr="000000"/>
                </a:solidFill>
              </a:rPr>
              <a:t>)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9428D-DFC8-4577-91D0-1AB9A2176B8B}"/>
              </a:ext>
            </a:extLst>
          </p:cNvPr>
          <p:cNvSpPr/>
          <p:nvPr/>
        </p:nvSpPr>
        <p:spPr>
          <a:xfrm>
            <a:off x="0" y="1020327"/>
            <a:ext cx="6136257" cy="4356805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1DAA2-B98D-4FC8-B3C4-50ECFBBE59F2}"/>
              </a:ext>
            </a:extLst>
          </p:cNvPr>
          <p:cNvCxnSpPr>
            <a:cxnSpLocks/>
          </p:cNvCxnSpPr>
          <p:nvPr/>
        </p:nvCxnSpPr>
        <p:spPr>
          <a:xfrm>
            <a:off x="10338350" y="1999491"/>
            <a:ext cx="1295808" cy="2373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CC13A15-BE52-4A38-AA75-2B739D564C8D}"/>
              </a:ext>
            </a:extLst>
          </p:cNvPr>
          <p:cNvCxnSpPr>
            <a:cxnSpLocks/>
          </p:cNvCxnSpPr>
          <p:nvPr/>
        </p:nvCxnSpPr>
        <p:spPr>
          <a:xfrm flipV="1">
            <a:off x="7699883" y="1998247"/>
            <a:ext cx="2638467" cy="810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DB1FF9F-849E-4232-8C26-0FB4F6381D3C}"/>
              </a:ext>
            </a:extLst>
          </p:cNvPr>
          <p:cNvSpPr/>
          <p:nvPr/>
        </p:nvSpPr>
        <p:spPr>
          <a:xfrm>
            <a:off x="5810933" y="2126138"/>
            <a:ext cx="3437189" cy="83514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Incurred				tile types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72D10D4-440E-43C3-9228-F066EAB3B3E9}"/>
              </a:ext>
            </a:extLst>
          </p:cNvPr>
          <p:cNvGrpSpPr/>
          <p:nvPr/>
        </p:nvGrpSpPr>
        <p:grpSpPr>
          <a:xfrm>
            <a:off x="6646001" y="2213452"/>
            <a:ext cx="1618094" cy="646331"/>
            <a:chOff x="4543203" y="4407239"/>
            <a:chExt cx="2414808" cy="981096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27E2E65-A891-489E-8EC2-5F30B30F3327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707887"/>
              <a:chOff x="5678286" y="3403227"/>
              <a:chExt cx="1636912" cy="707887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85710F9-B8BA-433F-A86D-CA5968E425BF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log(K(S))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40E479E-1BF2-4965-8F30-14416B380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7A679F7-4172-4ACD-8C14-AF25017064F6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K(S)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11BA5B9-7679-4B8A-9393-18A7D41F4341}"/>
                </a:ext>
              </a:extLst>
            </p:cNvPr>
            <p:cNvSpPr txBox="1"/>
            <p:nvPr/>
          </p:nvSpPr>
          <p:spPr>
            <a:xfrm>
              <a:off x="4543203" y="4407239"/>
              <a:ext cx="2342526" cy="981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O(</a:t>
              </a:r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256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EA43C72D-B94D-4B68-B282-E4AB47C3EAF8}"/>
              </a:ext>
            </a:extLst>
          </p:cNvPr>
          <p:cNvSpPr txBox="1"/>
          <p:nvPr/>
        </p:nvSpPr>
        <p:spPr>
          <a:xfrm>
            <a:off x="217714" y="1272424"/>
            <a:ext cx="310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Encode S in 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and glue function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2944749" y="233406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C8C29DE-1286-4EE6-A89B-F5FCF4AD12D9}"/>
              </a:ext>
            </a:extLst>
          </p:cNvPr>
          <p:cNvSpPr txBox="1"/>
          <p:nvPr/>
        </p:nvSpPr>
        <p:spPr>
          <a:xfrm>
            <a:off x="9868163" y="418829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Scaled Shape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23FF927-B29C-4426-8D5F-29C37E4F5A5B}"/>
              </a:ext>
            </a:extLst>
          </p:cNvPr>
          <p:cNvCxnSpPr>
            <a:cxnSpLocks/>
          </p:cNvCxnSpPr>
          <p:nvPr/>
        </p:nvCxnSpPr>
        <p:spPr>
          <a:xfrm>
            <a:off x="272176" y="1663374"/>
            <a:ext cx="2937749" cy="15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9DABBF1-EE3C-4DD8-A5DB-AF802D8FC94C}"/>
              </a:ext>
            </a:extLst>
          </p:cNvPr>
          <p:cNvGrpSpPr/>
          <p:nvPr/>
        </p:nvGrpSpPr>
        <p:grpSpPr>
          <a:xfrm>
            <a:off x="1150966" y="2975127"/>
            <a:ext cx="1555170" cy="959798"/>
            <a:chOff x="11978" y="2533377"/>
            <a:chExt cx="1555170" cy="95979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BC1B264-44DF-4A8E-BE2E-7F3E9739858D}"/>
                </a:ext>
              </a:extLst>
            </p:cNvPr>
            <p:cNvGrpSpPr/>
            <p:nvPr/>
          </p:nvGrpSpPr>
          <p:grpSpPr>
            <a:xfrm>
              <a:off x="1131102" y="2533377"/>
              <a:ext cx="436046" cy="393700"/>
              <a:chOff x="947440" y="2425700"/>
              <a:chExt cx="436046" cy="39370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17BD31A-85C5-4F15-9498-EDACA3D6FEE6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93D13032-B044-4797-9E8D-802E12737EF4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DE3E20A-BCAC-4D00-9CA5-DA6629F5E08B}"/>
                </a:ext>
              </a:extLst>
            </p:cNvPr>
            <p:cNvSpPr txBox="1"/>
            <p:nvPr/>
          </p:nvSpPr>
          <p:spPr>
            <a:xfrm>
              <a:off x="11978" y="3154621"/>
              <a:ext cx="152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Self-Assembles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0EBCBC8F-45A3-45BA-9B48-AE822A28F212}"/>
                </a:ext>
              </a:extLst>
            </p:cNvPr>
            <p:cNvCxnSpPr/>
            <p:nvPr/>
          </p:nvCxnSpPr>
          <p:spPr>
            <a:xfrm flipV="1">
              <a:off x="617591" y="292319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8428885-B292-4F2D-BF75-670F3107F6BA}"/>
              </a:ext>
            </a:extLst>
          </p:cNvPr>
          <p:cNvGrpSpPr/>
          <p:nvPr/>
        </p:nvGrpSpPr>
        <p:grpSpPr>
          <a:xfrm>
            <a:off x="7171998" y="5507386"/>
            <a:ext cx="2367828" cy="1101312"/>
            <a:chOff x="4598672" y="3868932"/>
            <a:chExt cx="2367828" cy="1101312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23FA6B0-1BFF-4325-9245-1E40827C304A}"/>
                </a:ext>
              </a:extLst>
            </p:cNvPr>
            <p:cNvSpPr txBox="1"/>
            <p:nvPr/>
          </p:nvSpPr>
          <p:spPr>
            <a:xfrm>
              <a:off x="4598672" y="4631690"/>
              <a:ext cx="23678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TM’s using O(1) tile types</a:t>
              </a:r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E09328D-E158-4C8F-8F72-E1D7FF0B3D30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89C99D00-F7B9-4F70-8644-DCA26E127D55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974716C3-5B28-4FF7-8008-3C9388CDD32F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FCBB12A-8649-438F-B136-FAD4A14F986D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8F7D0DD-BCD0-4A77-B313-22663A6C98AB}"/>
              </a:ext>
            </a:extLst>
          </p:cNvPr>
          <p:cNvSpPr txBox="1"/>
          <p:nvPr/>
        </p:nvSpPr>
        <p:spPr>
          <a:xfrm>
            <a:off x="6048235" y="3089981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Seed Block which encodes the</a:t>
            </a:r>
            <a:br>
              <a:rPr lang="en-US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program to assemble 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BCE7533-99D1-4F0D-8E16-6D440046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372" y="2946621"/>
            <a:ext cx="970088" cy="116501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4F4EAED-4AC5-4C62-864B-E356E8D6A2CC}"/>
              </a:ext>
            </a:extLst>
          </p:cNvPr>
          <p:cNvGrpSpPr/>
          <p:nvPr/>
        </p:nvGrpSpPr>
        <p:grpSpPr>
          <a:xfrm>
            <a:off x="1744548" y="1790542"/>
            <a:ext cx="992531" cy="873535"/>
            <a:chOff x="5162752" y="3143213"/>
            <a:chExt cx="1670865" cy="170193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31C77E-61A4-4C78-8080-ED52CBA039E9}"/>
                </a:ext>
              </a:extLst>
            </p:cNvPr>
            <p:cNvGrpSpPr/>
            <p:nvPr/>
          </p:nvGrpSpPr>
          <p:grpSpPr>
            <a:xfrm>
              <a:off x="5215077" y="4213544"/>
              <a:ext cx="271148" cy="269638"/>
              <a:chOff x="2274846" y="1095709"/>
              <a:chExt cx="1352962" cy="135591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CEA0A46-CCF9-4352-92A4-787E06368A8F}"/>
                  </a:ext>
                </a:extLst>
              </p:cNvPr>
              <p:cNvSpPr/>
              <p:nvPr/>
            </p:nvSpPr>
            <p:spPr>
              <a:xfrm rot="5400000">
                <a:off x="2274671" y="109848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44C91F2-4060-464D-8BAA-E3BFCF902BC4}"/>
                  </a:ext>
                </a:extLst>
              </p:cNvPr>
              <p:cNvSpPr/>
              <p:nvPr/>
            </p:nvSpPr>
            <p:spPr>
              <a:xfrm rot="10800000">
                <a:off x="3411197" y="1594131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D3E8801-A67A-4AC1-9F08-1AB39279D123}"/>
                  </a:ext>
                </a:extLst>
              </p:cNvPr>
              <p:cNvSpPr/>
              <p:nvPr/>
            </p:nvSpPr>
            <p:spPr>
              <a:xfrm rot="16200000">
                <a:off x="3080342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B04B11F-6FD4-49F0-A2BB-ADA8DD17987A}"/>
                  </a:ext>
                </a:extLst>
              </p:cNvPr>
              <p:cNvSpPr/>
              <p:nvPr/>
            </p:nvSpPr>
            <p:spPr>
              <a:xfrm rot="16200000">
                <a:off x="2632225" y="2162483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DC6E4CB-58F5-46AE-899B-4FC73254A4FF}"/>
                  </a:ext>
                </a:extLst>
              </p:cNvPr>
              <p:cNvSpPr/>
              <p:nvPr/>
            </p:nvSpPr>
            <p:spPr>
              <a:xfrm rot="16200000">
                <a:off x="3080342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450C0B00-C560-4E4D-9BB6-4EB96BA987AE}"/>
                  </a:ext>
                </a:extLst>
              </p:cNvPr>
              <p:cNvSpPr/>
              <p:nvPr/>
            </p:nvSpPr>
            <p:spPr>
              <a:xfrm rot="16200000">
                <a:off x="2632225" y="1023183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1771180-6FD0-4169-96B8-E047A7EB6958}"/>
                </a:ext>
              </a:extLst>
            </p:cNvPr>
            <p:cNvGrpSpPr/>
            <p:nvPr/>
          </p:nvGrpSpPr>
          <p:grpSpPr>
            <a:xfrm>
              <a:off x="5162752" y="3143213"/>
              <a:ext cx="271160" cy="269637"/>
              <a:chOff x="9356965" y="2466176"/>
              <a:chExt cx="1353133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AF4515-82F0-4688-9133-DF23FB90F240}"/>
                  </a:ext>
                </a:extLst>
              </p:cNvPr>
              <p:cNvSpPr/>
              <p:nvPr/>
            </p:nvSpPr>
            <p:spPr>
              <a:xfrm rot="5400000">
                <a:off x="9356790" y="2466351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9E9E0C2-24AA-4ADF-A165-1A6E108E3981}"/>
                  </a:ext>
                </a:extLst>
              </p:cNvPr>
              <p:cNvSpPr/>
              <p:nvPr/>
            </p:nvSpPr>
            <p:spPr>
              <a:xfrm rot="5400000">
                <a:off x="9714891" y="2393911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E90318A-9B96-43C5-8F71-C2D822E0A84E}"/>
                  </a:ext>
                </a:extLst>
              </p:cNvPr>
              <p:cNvSpPr/>
              <p:nvPr/>
            </p:nvSpPr>
            <p:spPr>
              <a:xfrm rot="5400000">
                <a:off x="10159816" y="2393740"/>
                <a:ext cx="216611" cy="361663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439DBFA-0592-4ED2-8240-2D02BF9B1F01}"/>
                  </a:ext>
                </a:extLst>
              </p:cNvPr>
              <p:cNvSpPr/>
              <p:nvPr/>
            </p:nvSpPr>
            <p:spPr>
              <a:xfrm>
                <a:off x="10493487" y="3172164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97C8F16-933E-4B7F-BC33-F0730C4C6C5F}"/>
                  </a:ext>
                </a:extLst>
              </p:cNvPr>
              <p:cNvSpPr/>
              <p:nvPr/>
            </p:nvSpPr>
            <p:spPr>
              <a:xfrm>
                <a:off x="10493316" y="2727239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136FEAD-52B9-4450-896C-24BF43685DE9}"/>
                </a:ext>
              </a:extLst>
            </p:cNvPr>
            <p:cNvGrpSpPr/>
            <p:nvPr/>
          </p:nvGrpSpPr>
          <p:grpSpPr>
            <a:xfrm>
              <a:off x="5671674" y="3744165"/>
              <a:ext cx="271096" cy="269122"/>
              <a:chOff x="9180347" y="987490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A297662-1B8E-4297-AAEB-5E9B61C87998}"/>
                  </a:ext>
                </a:extLst>
              </p:cNvPr>
              <p:cNvSpPr/>
              <p:nvPr/>
            </p:nvSpPr>
            <p:spPr>
              <a:xfrm rot="5400000">
                <a:off x="9180172" y="987665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5B5FC88-2CA1-46FD-A90B-B925684B0217}"/>
                  </a:ext>
                </a:extLst>
              </p:cNvPr>
              <p:cNvSpPr/>
              <p:nvPr/>
            </p:nvSpPr>
            <p:spPr>
              <a:xfrm rot="16200000">
                <a:off x="9748521" y="2051575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C99A175-250A-41E2-8630-8AE8B3B2EED4}"/>
                  </a:ext>
                </a:extLst>
              </p:cNvPr>
              <p:cNvSpPr/>
              <p:nvPr/>
            </p:nvSpPr>
            <p:spPr>
              <a:xfrm rot="10800000">
                <a:off x="10316698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42260802-B5B4-4206-A59C-10716FC2122F}"/>
                  </a:ext>
                </a:extLst>
              </p:cNvPr>
              <p:cNvSpPr/>
              <p:nvPr/>
            </p:nvSpPr>
            <p:spPr>
              <a:xfrm rot="16200000">
                <a:off x="9742794" y="915144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7B1389A-3ACB-4F7C-9285-629D19C1A7AB}"/>
                  </a:ext>
                </a:extLst>
              </p:cNvPr>
              <p:cNvSpPr/>
              <p:nvPr/>
            </p:nvSpPr>
            <p:spPr>
              <a:xfrm rot="10800000">
                <a:off x="9185077" y="1483313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34995F9-0A19-4639-A54F-4EA4282CC562}"/>
                </a:ext>
              </a:extLst>
            </p:cNvPr>
            <p:cNvGrpSpPr/>
            <p:nvPr/>
          </p:nvGrpSpPr>
          <p:grpSpPr>
            <a:xfrm>
              <a:off x="6313045" y="3342819"/>
              <a:ext cx="271149" cy="269122"/>
              <a:chOff x="7605132" y="3950429"/>
              <a:chExt cx="135296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69D1AB5-C03D-4E37-AD94-1606BEB04BE8}"/>
                  </a:ext>
                </a:extLst>
              </p:cNvPr>
              <p:cNvSpPr/>
              <p:nvPr/>
            </p:nvSpPr>
            <p:spPr>
              <a:xfrm rot="5400000">
                <a:off x="7604957" y="3950604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24BDBD5-8EC9-4679-A776-A26F2C541506}"/>
                  </a:ext>
                </a:extLst>
              </p:cNvPr>
              <p:cNvSpPr/>
              <p:nvPr/>
            </p:nvSpPr>
            <p:spPr>
              <a:xfrm rot="10800000">
                <a:off x="8741483" y="4446252"/>
                <a:ext cx="216611" cy="361663"/>
              </a:xfrm>
              <a:prstGeom prst="rect">
                <a:avLst/>
              </a:prstGeom>
              <a:solidFill>
                <a:srgbClr val="7030A0"/>
              </a:solidFill>
              <a:ln w="6350">
                <a:solidFill>
                  <a:srgbClr val="640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3DCA899-22D2-4CC7-816F-83036C2E9C21}"/>
                  </a:ext>
                </a:extLst>
              </p:cNvPr>
              <p:cNvSpPr/>
              <p:nvPr/>
            </p:nvSpPr>
            <p:spPr>
              <a:xfrm rot="16200000">
                <a:off x="8410628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45AC1AB4-CCCE-4A51-AE8F-E42BD40B3F81}"/>
                  </a:ext>
                </a:extLst>
              </p:cNvPr>
              <p:cNvSpPr/>
              <p:nvPr/>
            </p:nvSpPr>
            <p:spPr>
              <a:xfrm rot="16200000">
                <a:off x="7962511" y="5014604"/>
                <a:ext cx="216611" cy="36166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BC94545-03F9-469C-B8BB-7DF43B916C01}"/>
                </a:ext>
              </a:extLst>
            </p:cNvPr>
            <p:cNvGrpSpPr/>
            <p:nvPr/>
          </p:nvGrpSpPr>
          <p:grpSpPr>
            <a:xfrm>
              <a:off x="6015609" y="4575506"/>
              <a:ext cx="271128" cy="269639"/>
              <a:chOff x="902841" y="1533868"/>
              <a:chExt cx="1353132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A19F5BF-219B-4999-BED7-EDBFF0138DBC}"/>
                  </a:ext>
                </a:extLst>
              </p:cNvPr>
              <p:cNvSpPr/>
              <p:nvPr/>
            </p:nvSpPr>
            <p:spPr>
              <a:xfrm rot="5400000">
                <a:off x="902837" y="153404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BFF818A-58F6-4169-AF37-45E6C2742199}"/>
                  </a:ext>
                </a:extLst>
              </p:cNvPr>
              <p:cNvSpPr/>
              <p:nvPr/>
            </p:nvSpPr>
            <p:spPr>
              <a:xfrm>
                <a:off x="903012" y="2239856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9FA46B1-9C07-4B38-961A-3A03F8E70E4D}"/>
                  </a:ext>
                </a:extLst>
              </p:cNvPr>
              <p:cNvSpPr/>
              <p:nvPr/>
            </p:nvSpPr>
            <p:spPr>
              <a:xfrm>
                <a:off x="902841" y="1794931"/>
                <a:ext cx="216611" cy="361663"/>
              </a:xfrm>
              <a:prstGeom prst="rect">
                <a:avLst/>
              </a:prstGeom>
              <a:solidFill>
                <a:srgbClr val="FC711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9F4116E-CE47-433E-A3A3-F5A9C045F8C9}"/>
                  </a:ext>
                </a:extLst>
              </p:cNvPr>
              <p:cNvSpPr/>
              <p:nvPr/>
            </p:nvSpPr>
            <p:spPr>
              <a:xfrm rot="16200000">
                <a:off x="1471186" y="146314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8119467-99AF-4DF5-9D01-B431840A1C05}"/>
                  </a:ext>
                </a:extLst>
              </p:cNvPr>
              <p:cNvSpPr/>
              <p:nvPr/>
            </p:nvSpPr>
            <p:spPr>
              <a:xfrm>
                <a:off x="2037062" y="223985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08B4EA2-53B7-4C30-BBE2-50D37D4FB505}"/>
                  </a:ext>
                </a:extLst>
              </p:cNvPr>
              <p:cNvSpPr/>
              <p:nvPr/>
            </p:nvSpPr>
            <p:spPr>
              <a:xfrm>
                <a:off x="2036891" y="179493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9AFBA5A-8506-4FB1-80DB-886686D9B623}"/>
                </a:ext>
              </a:extLst>
            </p:cNvPr>
            <p:cNvGrpSpPr/>
            <p:nvPr/>
          </p:nvGrpSpPr>
          <p:grpSpPr>
            <a:xfrm>
              <a:off x="6562490" y="4086418"/>
              <a:ext cx="271127" cy="269638"/>
              <a:chOff x="7607604" y="4156548"/>
              <a:chExt cx="1352961" cy="1353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C0917B-037A-4ACD-800D-6688EB0938D4}"/>
                  </a:ext>
                </a:extLst>
              </p:cNvPr>
              <p:cNvSpPr/>
              <p:nvPr/>
            </p:nvSpPr>
            <p:spPr>
              <a:xfrm rot="5400000">
                <a:off x="7607429" y="4156723"/>
                <a:ext cx="1353312" cy="1352961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63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E1783A7-73E5-4495-ADD9-CFA090D5D24D}"/>
                  </a:ext>
                </a:extLst>
              </p:cNvPr>
              <p:cNvSpPr/>
              <p:nvPr/>
            </p:nvSpPr>
            <p:spPr>
              <a:xfrm rot="16200000">
                <a:off x="8175778" y="4085826"/>
                <a:ext cx="216611" cy="361663"/>
              </a:xfrm>
              <a:prstGeom prst="rect">
                <a:avLst/>
              </a:prstGeom>
              <a:solidFill>
                <a:srgbClr val="015AAB"/>
              </a:solidFill>
              <a:ln w="6350">
                <a:solidFill>
                  <a:srgbClr val="002A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E3B8595-70EA-45A0-9E7A-6CB2A99F5AAB}"/>
                  </a:ext>
                </a:extLst>
              </p:cNvPr>
              <p:cNvSpPr/>
              <p:nvPr/>
            </p:nvSpPr>
            <p:spPr>
              <a:xfrm>
                <a:off x="7607777" y="4862536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0FB818-973F-4584-8437-99891FE5B9AB}"/>
                  </a:ext>
                </a:extLst>
              </p:cNvPr>
              <p:cNvSpPr/>
              <p:nvPr/>
            </p:nvSpPr>
            <p:spPr>
              <a:xfrm>
                <a:off x="7607606" y="4417611"/>
                <a:ext cx="216611" cy="361663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D00EB0C-4837-44BF-A6E1-810C033584AC}"/>
              </a:ext>
            </a:extLst>
          </p:cNvPr>
          <p:cNvGrpSpPr/>
          <p:nvPr/>
        </p:nvGrpSpPr>
        <p:grpSpPr>
          <a:xfrm>
            <a:off x="140367" y="2035798"/>
            <a:ext cx="848813" cy="462674"/>
            <a:chOff x="5092693" y="3577993"/>
            <a:chExt cx="3587757" cy="2083603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39BFA9C-B2DF-497F-ADC3-0E7CCD837EC9}"/>
                </a:ext>
              </a:extLst>
            </p:cNvPr>
            <p:cNvSpPr/>
            <p:nvPr/>
          </p:nvSpPr>
          <p:spPr>
            <a:xfrm>
              <a:off x="652779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42549EA-2B8B-4F83-9A6D-322350328756}"/>
                </a:ext>
              </a:extLst>
            </p:cNvPr>
            <p:cNvSpPr/>
            <p:nvPr/>
          </p:nvSpPr>
          <p:spPr>
            <a:xfrm>
              <a:off x="7245347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282CB-F222-4C2E-B411-66E05BCBC954}"/>
                </a:ext>
              </a:extLst>
            </p:cNvPr>
            <p:cNvSpPr/>
            <p:nvPr/>
          </p:nvSpPr>
          <p:spPr>
            <a:xfrm>
              <a:off x="5810245" y="427172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B333DB8-EC74-4474-BB48-A601C98F67D8}"/>
                </a:ext>
              </a:extLst>
            </p:cNvPr>
            <p:cNvSpPr/>
            <p:nvPr/>
          </p:nvSpPr>
          <p:spPr>
            <a:xfrm>
              <a:off x="5810245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4F2B53-1985-4BCB-9A7A-72FE0C98164C}"/>
                </a:ext>
              </a:extLst>
            </p:cNvPr>
            <p:cNvSpPr/>
            <p:nvPr/>
          </p:nvSpPr>
          <p:spPr>
            <a:xfrm>
              <a:off x="7245347" y="4274679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B051D90-30C3-429F-9FF9-975E187032F8}"/>
                </a:ext>
              </a:extLst>
            </p:cNvPr>
            <p:cNvSpPr/>
            <p:nvPr/>
          </p:nvSpPr>
          <p:spPr>
            <a:xfrm>
              <a:off x="6527797" y="4964911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5613DD6-1CE2-43B6-8F58-21292608EFEC}"/>
                </a:ext>
              </a:extLst>
            </p:cNvPr>
            <p:cNvSpPr/>
            <p:nvPr/>
          </p:nvSpPr>
          <p:spPr>
            <a:xfrm>
              <a:off x="7245347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21D79FB-C9DD-454A-B5DC-120849D01782}"/>
                </a:ext>
              </a:extLst>
            </p:cNvPr>
            <p:cNvSpPr/>
            <p:nvPr/>
          </p:nvSpPr>
          <p:spPr>
            <a:xfrm>
              <a:off x="5092693" y="4963027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AE9F34B-0E3A-4A8E-99CA-18789C391972}"/>
                </a:ext>
              </a:extLst>
            </p:cNvPr>
            <p:cNvSpPr/>
            <p:nvPr/>
          </p:nvSpPr>
          <p:spPr>
            <a:xfrm>
              <a:off x="7962898" y="3577994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62B4F45-0658-41EE-85D3-E89FD052C14F}"/>
                </a:ext>
              </a:extLst>
            </p:cNvPr>
            <p:cNvSpPr/>
            <p:nvPr/>
          </p:nvSpPr>
          <p:spPr>
            <a:xfrm>
              <a:off x="5810245" y="3577993"/>
              <a:ext cx="717552" cy="69668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1F7E277-CF4C-44AA-A127-8B2698F64E0F}"/>
              </a:ext>
            </a:extLst>
          </p:cNvPr>
          <p:cNvGrpSpPr/>
          <p:nvPr/>
        </p:nvGrpSpPr>
        <p:grpSpPr>
          <a:xfrm>
            <a:off x="1313187" y="1921392"/>
            <a:ext cx="169763" cy="709259"/>
            <a:chOff x="2783837" y="4446481"/>
            <a:chExt cx="255929" cy="93412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A4DF882-5FBF-4F4C-9747-4CECC250883E}"/>
                </a:ext>
              </a:extLst>
            </p:cNvPr>
            <p:cNvSpPr/>
            <p:nvPr/>
          </p:nvSpPr>
          <p:spPr>
            <a:xfrm>
              <a:off x="2823988" y="4935436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6C628A5-0737-4578-8C21-A5AEDC6910CC}"/>
                </a:ext>
              </a:extLst>
            </p:cNvPr>
            <p:cNvSpPr/>
            <p:nvPr/>
          </p:nvSpPr>
          <p:spPr>
            <a:xfrm>
              <a:off x="2823986" y="5058005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FAF1FE33-C5A3-40B0-BF35-9FD8072BF463}"/>
                </a:ext>
              </a:extLst>
            </p:cNvPr>
            <p:cNvSpPr/>
            <p:nvPr/>
          </p:nvSpPr>
          <p:spPr>
            <a:xfrm>
              <a:off x="2823985" y="4446481"/>
              <a:ext cx="175631" cy="15492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0531290-A82E-41BA-B9EA-C4EE0A47A7E4}"/>
                </a:ext>
              </a:extLst>
            </p:cNvPr>
            <p:cNvSpPr/>
            <p:nvPr/>
          </p:nvSpPr>
          <p:spPr>
            <a:xfrm>
              <a:off x="2783837" y="5151591"/>
              <a:ext cx="255929" cy="229012"/>
            </a:xfrm>
            <a:prstGeom prst="ellipse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F4B9828-B400-4FBC-BB83-4AF816813692}"/>
                </a:ext>
              </a:extLst>
            </p:cNvPr>
            <p:cNvSpPr/>
            <p:nvPr/>
          </p:nvSpPr>
          <p:spPr>
            <a:xfrm>
              <a:off x="2823986" y="4812868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247DD01-BC49-4F69-BB52-729F7CC78F29}"/>
                </a:ext>
              </a:extLst>
            </p:cNvPr>
            <p:cNvSpPr/>
            <p:nvPr/>
          </p:nvSpPr>
          <p:spPr>
            <a:xfrm>
              <a:off x="2823986" y="4690299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75FF6C9-58E6-4DED-9CB4-88894F1DE3EF}"/>
                </a:ext>
              </a:extLst>
            </p:cNvPr>
            <p:cNvSpPr/>
            <p:nvPr/>
          </p:nvSpPr>
          <p:spPr>
            <a:xfrm>
              <a:off x="2823986" y="4568774"/>
              <a:ext cx="175631" cy="122568"/>
            </a:xfrm>
            <a:prstGeom prst="rect">
              <a:avLst/>
            </a:prstGeom>
            <a:solidFill>
              <a:srgbClr val="FC71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EB1990FF-95F9-4075-896F-1A2ED27BFBF5}"/>
              </a:ext>
            </a:extLst>
          </p:cNvPr>
          <p:cNvSpPr txBox="1"/>
          <p:nvPr/>
        </p:nvSpPr>
        <p:spPr>
          <a:xfrm>
            <a:off x="1410021" y="1830214"/>
            <a:ext cx="160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τ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7C1D5DF5-EBA0-4EFB-B30E-7E2CA17557B1}"/>
              </a:ext>
            </a:extLst>
          </p:cNvPr>
          <p:cNvSpPr/>
          <p:nvPr/>
        </p:nvSpPr>
        <p:spPr>
          <a:xfrm>
            <a:off x="994668" y="2227310"/>
            <a:ext cx="243089" cy="223731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E99B342-8D40-4434-AC0D-D4B39632F959}"/>
              </a:ext>
            </a:extLst>
          </p:cNvPr>
          <p:cNvSpPr txBox="1"/>
          <p:nvPr/>
        </p:nvSpPr>
        <p:spPr>
          <a:xfrm>
            <a:off x="708627" y="2638986"/>
            <a:ext cx="144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O(1) tile types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AF5B42-D6CF-4495-99FE-9918AEE05F1A}"/>
              </a:ext>
            </a:extLst>
          </p:cNvPr>
          <p:cNvGrpSpPr/>
          <p:nvPr/>
        </p:nvGrpSpPr>
        <p:grpSpPr>
          <a:xfrm>
            <a:off x="6711801" y="3833137"/>
            <a:ext cx="1635456" cy="1501652"/>
            <a:chOff x="3625849" y="1377950"/>
            <a:chExt cx="5029202" cy="50292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580C90-2A26-4495-AEAD-363817904946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E9F2EF3-A987-4BB0-9143-38019A89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0A3438-9E27-4000-917E-7099B0382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A6CABA-E200-47A8-BA12-71266A9F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8DF166-DEE2-43A9-AC23-C11CD642B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F48F3D-2317-4357-887E-9C918DF86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18A32E-AD07-4840-A02C-AB75FC3A6479}"/>
              </a:ext>
            </a:extLst>
          </p:cNvPr>
          <p:cNvGrpSpPr/>
          <p:nvPr/>
        </p:nvGrpSpPr>
        <p:grpSpPr>
          <a:xfrm>
            <a:off x="3961411" y="4260475"/>
            <a:ext cx="2292615" cy="1074314"/>
            <a:chOff x="4445160" y="3868932"/>
            <a:chExt cx="2292615" cy="107431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1ADA6BB-8F06-4E53-9450-A30598D7ACF3}"/>
                </a:ext>
              </a:extLst>
            </p:cNvPr>
            <p:cNvSpPr txBox="1"/>
            <p:nvPr/>
          </p:nvSpPr>
          <p:spPr>
            <a:xfrm>
              <a:off x="4445160" y="4604692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Self-Assembly Continues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816AE4A-05FD-4B8E-9E06-022F82CCD4B4}"/>
                </a:ext>
              </a:extLst>
            </p:cNvPr>
            <p:cNvGrpSpPr/>
            <p:nvPr/>
          </p:nvGrpSpPr>
          <p:grpSpPr>
            <a:xfrm>
              <a:off x="5714112" y="3868932"/>
              <a:ext cx="436046" cy="393700"/>
              <a:chOff x="947440" y="2425700"/>
              <a:chExt cx="436046" cy="39370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E3192EF-DAE1-48F3-9F58-F385FDBAC040}"/>
                  </a:ext>
                </a:extLst>
              </p:cNvPr>
              <p:cNvCxnSpPr/>
              <p:nvPr/>
            </p:nvCxnSpPr>
            <p:spPr>
              <a:xfrm>
                <a:off x="947440" y="2425700"/>
                <a:ext cx="0" cy="3937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26B60802-381D-474B-8A1E-CCEF550340B5}"/>
                  </a:ext>
                </a:extLst>
              </p:cNvPr>
              <p:cNvCxnSpPr/>
              <p:nvPr/>
            </p:nvCxnSpPr>
            <p:spPr>
              <a:xfrm>
                <a:off x="947440" y="2819400"/>
                <a:ext cx="43604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B1027B4-8AE1-4D8F-887A-06F00C6365FF}"/>
                </a:ext>
              </a:extLst>
            </p:cNvPr>
            <p:cNvCxnSpPr/>
            <p:nvPr/>
          </p:nvCxnSpPr>
          <p:spPr>
            <a:xfrm flipV="1">
              <a:off x="5248240" y="4361470"/>
              <a:ext cx="387580" cy="2432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C1936-B832-46B2-ABDA-526380212FBD}"/>
              </a:ext>
            </a:extLst>
          </p:cNvPr>
          <p:cNvGrpSpPr/>
          <p:nvPr/>
        </p:nvGrpSpPr>
        <p:grpSpPr>
          <a:xfrm>
            <a:off x="9144936" y="4747514"/>
            <a:ext cx="2631981" cy="1375957"/>
            <a:chOff x="9144936" y="4747514"/>
            <a:chExt cx="2631981" cy="137595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A3889E-F78E-4523-A264-6F846E7FB73E}"/>
                </a:ext>
              </a:extLst>
            </p:cNvPr>
            <p:cNvGrpSpPr/>
            <p:nvPr/>
          </p:nvGrpSpPr>
          <p:grpSpPr>
            <a:xfrm>
              <a:off x="9144936" y="4747514"/>
              <a:ext cx="2631981" cy="1375957"/>
              <a:chOff x="8043901" y="3744165"/>
              <a:chExt cx="3456965" cy="20840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39E98D-75A0-4D16-A481-7EE2F4A75940}"/>
                  </a:ext>
                </a:extLst>
              </p:cNvPr>
              <p:cNvSpPr/>
              <p:nvPr/>
            </p:nvSpPr>
            <p:spPr>
              <a:xfrm>
                <a:off x="9426688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3B1C78-D1B1-4C00-8AEA-F2D199185AFB}"/>
                  </a:ext>
                </a:extLst>
              </p:cNvPr>
              <p:cNvSpPr/>
              <p:nvPr/>
            </p:nvSpPr>
            <p:spPr>
              <a:xfrm>
                <a:off x="10118080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3E25DA-02A2-4825-B8F0-C207A78A9E87}"/>
                  </a:ext>
                </a:extLst>
              </p:cNvPr>
              <p:cNvSpPr/>
              <p:nvPr/>
            </p:nvSpPr>
            <p:spPr>
              <a:xfrm>
                <a:off x="8735295" y="443803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24B9F1-C4F8-4451-B3F5-C3E131090ACF}"/>
                  </a:ext>
                </a:extLst>
              </p:cNvPr>
              <p:cNvSpPr/>
              <p:nvPr/>
            </p:nvSpPr>
            <p:spPr>
              <a:xfrm>
                <a:off x="8735295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31B53F-9F8E-4BAA-9A93-224007E6886E}"/>
                  </a:ext>
                </a:extLst>
              </p:cNvPr>
              <p:cNvSpPr/>
              <p:nvPr/>
            </p:nvSpPr>
            <p:spPr>
              <a:xfrm>
                <a:off x="10118080" y="444099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D4E4AEF-6BC1-4818-B972-28292D807A88}"/>
                  </a:ext>
                </a:extLst>
              </p:cNvPr>
              <p:cNvSpPr/>
              <p:nvPr/>
            </p:nvSpPr>
            <p:spPr>
              <a:xfrm>
                <a:off x="9426688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D2BC36-1659-46E8-9CE4-1AEC37E813C5}"/>
                  </a:ext>
                </a:extLst>
              </p:cNvPr>
              <p:cNvSpPr/>
              <p:nvPr/>
            </p:nvSpPr>
            <p:spPr>
              <a:xfrm>
                <a:off x="10118080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5C77B9-01BF-46ED-ACEE-B26E1D2AE5DC}"/>
                  </a:ext>
                </a:extLst>
              </p:cNvPr>
              <p:cNvSpPr/>
              <p:nvPr/>
            </p:nvSpPr>
            <p:spPr>
              <a:xfrm>
                <a:off x="8043901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A147827-C48B-49D5-A92A-3E30812A5446}"/>
                  </a:ext>
                </a:extLst>
              </p:cNvPr>
              <p:cNvSpPr/>
              <p:nvPr/>
            </p:nvSpPr>
            <p:spPr>
              <a:xfrm>
                <a:off x="10809472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91E3F8E-FED7-4EAC-9386-5BCB35417D17}"/>
                  </a:ext>
                </a:extLst>
              </p:cNvPr>
              <p:cNvSpPr/>
              <p:nvPr/>
            </p:nvSpPr>
            <p:spPr>
              <a:xfrm>
                <a:off x="8735295" y="374416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20EBB4D-BDD6-40B6-B541-AC013FEAB837}"/>
                </a:ext>
              </a:extLst>
            </p:cNvPr>
            <p:cNvGrpSpPr/>
            <p:nvPr/>
          </p:nvGrpSpPr>
          <p:grpSpPr>
            <a:xfrm>
              <a:off x="9671333" y="4748136"/>
              <a:ext cx="526395" cy="456876"/>
              <a:chOff x="3625849" y="1377950"/>
              <a:chExt cx="5029202" cy="50292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02F45C-6F99-48F8-8886-74AC9E751D8C}"/>
                  </a:ext>
                </a:extLst>
              </p:cNvPr>
              <p:cNvSpPr/>
              <p:nvPr/>
            </p:nvSpPr>
            <p:spPr>
              <a:xfrm>
                <a:off x="3625850" y="1377950"/>
                <a:ext cx="5029200" cy="50292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3E3E6691-480A-4958-A16E-4E4E53B1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84687" y="2170112"/>
                <a:ext cx="3444876" cy="3444876"/>
              </a:xfrm>
              <a:prstGeom prst="rect">
                <a:avLst/>
              </a:prstGeom>
            </p:spPr>
          </p:pic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8465028-DB55-41AF-B7A0-77D3C4E50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25850" y="1377950"/>
                <a:ext cx="85883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8364249-15B6-4CCE-AE7F-9E0C46DAF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9563" y="5614988"/>
                <a:ext cx="72548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CAF45B-D5FD-4BBD-B885-80FCE6F2C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9563" y="1377950"/>
                <a:ext cx="72548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4F24EE-12C0-4D8D-9251-1DEB4A7D9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849" y="5614988"/>
                <a:ext cx="85883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C19428D-DFC8-4577-91D0-1AB9A2176B8B}"/>
              </a:ext>
            </a:extLst>
          </p:cNvPr>
          <p:cNvSpPr/>
          <p:nvPr/>
        </p:nvSpPr>
        <p:spPr>
          <a:xfrm>
            <a:off x="8899783" y="4188294"/>
            <a:ext cx="3151850" cy="2435706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0E60C38-68AF-4E39-9314-F123E5C43749}"/>
              </a:ext>
            </a:extLst>
          </p:cNvPr>
          <p:cNvSpPr/>
          <p:nvPr/>
        </p:nvSpPr>
        <p:spPr>
          <a:xfrm>
            <a:off x="6711801" y="5453418"/>
            <a:ext cx="2230916" cy="1322982"/>
          </a:xfrm>
          <a:prstGeom prst="rect">
            <a:avLst/>
          </a:prstGeom>
          <a:solidFill>
            <a:schemeClr val="tx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CF5DB-28E8-47CE-AAAC-79DFD810A68E}"/>
              </a:ext>
            </a:extLst>
          </p:cNvPr>
          <p:cNvGrpSpPr/>
          <p:nvPr/>
        </p:nvGrpSpPr>
        <p:grpSpPr>
          <a:xfrm>
            <a:off x="5810933" y="2126138"/>
            <a:ext cx="3437189" cy="678405"/>
            <a:chOff x="5810933" y="2126138"/>
            <a:chExt cx="3437189" cy="678405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F1D07CD-D748-4033-8609-B24854C864F9}"/>
                </a:ext>
              </a:extLst>
            </p:cNvPr>
            <p:cNvGrpSpPr/>
            <p:nvPr/>
          </p:nvGrpSpPr>
          <p:grpSpPr>
            <a:xfrm>
              <a:off x="5810933" y="2126138"/>
              <a:ext cx="3437189" cy="678405"/>
              <a:chOff x="6851444" y="2496104"/>
              <a:chExt cx="3437189" cy="835141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C252D305-92A1-40EB-B2B9-0A2D5F173133}"/>
                  </a:ext>
                </a:extLst>
              </p:cNvPr>
              <p:cNvSpPr/>
              <p:nvPr/>
            </p:nvSpPr>
            <p:spPr>
              <a:xfrm>
                <a:off x="6851444" y="2496104"/>
                <a:ext cx="3437189" cy="835141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BE39FFD-B7B3-4A00-816A-31A826C67860}"/>
                  </a:ext>
                </a:extLst>
              </p:cNvPr>
              <p:cNvSpPr txBox="1"/>
              <p:nvPr/>
            </p:nvSpPr>
            <p:spPr>
              <a:xfrm>
                <a:off x="8213106" y="2498715"/>
                <a:ext cx="10567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O(1)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FB098C-40E3-4089-ABE6-4D4A506B7629}"/>
                </a:ext>
              </a:extLst>
            </p:cNvPr>
            <p:cNvSpPr/>
            <p:nvPr/>
          </p:nvSpPr>
          <p:spPr>
            <a:xfrm>
              <a:off x="8120297" y="2304737"/>
              <a:ext cx="9348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tile types</a:t>
              </a:r>
              <a:endParaRPr lang="en-US" sz="1600" dirty="0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CA59A2-4D9A-4FB3-BEE4-330B64318FA6}"/>
              </a:ext>
            </a:extLst>
          </p:cNvPr>
          <p:cNvSpPr/>
          <p:nvPr/>
        </p:nvSpPr>
        <p:spPr>
          <a:xfrm>
            <a:off x="5778352" y="2284381"/>
            <a:ext cx="1551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We can achieve:</a:t>
            </a:r>
          </a:p>
        </p:txBody>
      </p:sp>
    </p:spTree>
    <p:extLst>
      <p:ext uri="{BB962C8B-B14F-4D97-AF65-F5344CB8AC3E}">
        <p14:creationId xmlns:p14="http://schemas.microsoft.com/office/powerpoint/2010/main" val="38477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681E49-D711-4863-8CC5-2A70CFD0960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B291A7-B1A7-431F-945E-8FED76BEC66D}"/>
              </a:ext>
            </a:extLst>
          </p:cNvPr>
          <p:cNvGrpSpPr/>
          <p:nvPr/>
        </p:nvGrpSpPr>
        <p:grpSpPr>
          <a:xfrm>
            <a:off x="2738959" y="1971036"/>
            <a:ext cx="6714081" cy="2915927"/>
            <a:chOff x="2997167" y="1914713"/>
            <a:chExt cx="6714081" cy="2915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DCCE1E-2C9A-4576-97B6-F704C0AD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022" b="1022"/>
            <a:stretch/>
          </p:blipFill>
          <p:spPr>
            <a:xfrm>
              <a:off x="2997167" y="2342355"/>
              <a:ext cx="2543733" cy="24882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F59CED-7F11-4FE0-832B-8451FB6E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7001" r="8374"/>
            <a:stretch/>
          </p:blipFill>
          <p:spPr>
            <a:xfrm>
              <a:off x="6839861" y="2342355"/>
              <a:ext cx="2871387" cy="24882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D8085-1162-4A03-9BC5-3876CD4940D2}"/>
                </a:ext>
              </a:extLst>
            </p:cNvPr>
            <p:cNvSpPr txBox="1"/>
            <p:nvPr/>
          </p:nvSpPr>
          <p:spPr>
            <a:xfrm>
              <a:off x="3695799" y="1914713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Chemistry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A895FF-9019-43A9-B902-1803EC65A043}"/>
                </a:ext>
              </a:extLst>
            </p:cNvPr>
            <p:cNvSpPr txBox="1"/>
            <p:nvPr/>
          </p:nvSpPr>
          <p:spPr>
            <a:xfrm>
              <a:off x="7811324" y="1920881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Biology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92D72CC-E0BA-4E46-BCF4-15BC023881AD}"/>
              </a:ext>
            </a:extLst>
          </p:cNvPr>
          <p:cNvSpPr/>
          <p:nvPr/>
        </p:nvSpPr>
        <p:spPr>
          <a:xfrm>
            <a:off x="5743851" y="1971036"/>
            <a:ext cx="3790765" cy="2991580"/>
          </a:xfrm>
          <a:prstGeom prst="rect">
            <a:avLst/>
          </a:prstGeom>
          <a:solidFill>
            <a:schemeClr val="tx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NA Double Helix.png">
            <a:extLst>
              <a:ext uri="{FF2B5EF4-FFF2-40B4-BE49-F238E27FC236}">
                <a16:creationId xmlns:a16="http://schemas.microsoft.com/office/drawing/2014/main" id="{8B14E4A6-14E7-4D9D-B7CC-BA99BA0E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53" y="2398678"/>
            <a:ext cx="2952963" cy="248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3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>
            <a:extLst>
              <a:ext uri="{FF2B5EF4-FFF2-40B4-BE49-F238E27FC236}">
                <a16:creationId xmlns:a16="http://schemas.microsoft.com/office/drawing/2014/main" id="{2F8C397B-5E63-46A7-BF50-0E3D70B6CDFD}"/>
              </a:ext>
            </a:extLst>
          </p:cNvPr>
          <p:cNvSpPr txBox="1"/>
          <p:nvPr/>
        </p:nvSpPr>
        <p:spPr>
          <a:xfrm>
            <a:off x="4878359" y="2419378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Precise-width Rectangle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Key Idea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EBCE7533-99D1-4F0D-8E16-6D4400461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0956" y="3330852"/>
            <a:ext cx="970088" cy="116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103B67-8CB0-4B9B-ADC2-AFDAA6E78506}"/>
              </a:ext>
            </a:extLst>
          </p:cNvPr>
          <p:cNvSpPr txBox="1"/>
          <p:nvPr/>
        </p:nvSpPr>
        <p:spPr>
          <a:xfrm>
            <a:off x="322349" y="3214292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exists a binary program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which assembles S in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Soloveichik</a:t>
            </a:r>
            <a:r>
              <a:rPr lang="en-US" dirty="0">
                <a:solidFill>
                  <a:schemeClr val="bg1"/>
                </a:solidFill>
              </a:rPr>
              <a:t>, Winfree, 2007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80BFAE-02F6-4E48-960E-1965976B5DAE}"/>
              </a:ext>
            </a:extLst>
          </p:cNvPr>
          <p:cNvCxnSpPr>
            <a:cxnSpLocks/>
          </p:cNvCxnSpPr>
          <p:nvPr/>
        </p:nvCxnSpPr>
        <p:spPr>
          <a:xfrm>
            <a:off x="5610956" y="3214292"/>
            <a:ext cx="970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BB260-EE81-49C5-B861-64AB90D62A8C}"/>
              </a:ext>
            </a:extLst>
          </p:cNvPr>
          <p:cNvCxnSpPr/>
          <p:nvPr/>
        </p:nvCxnSpPr>
        <p:spPr>
          <a:xfrm>
            <a:off x="5610956" y="3155950"/>
            <a:ext cx="0" cy="112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9C09468-935B-4B49-8B7C-693D31F293A2}"/>
              </a:ext>
            </a:extLst>
          </p:cNvPr>
          <p:cNvCxnSpPr/>
          <p:nvPr/>
        </p:nvCxnSpPr>
        <p:spPr>
          <a:xfrm>
            <a:off x="6581044" y="3158200"/>
            <a:ext cx="0" cy="1121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FB4CE8-66C6-410C-B8C7-2337598882F2}"/>
              </a:ext>
            </a:extLst>
          </p:cNvPr>
          <p:cNvSpPr txBox="1"/>
          <p:nvPr/>
        </p:nvSpPr>
        <p:spPr>
          <a:xfrm>
            <a:off x="5873824" y="277627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84EC43C-97FF-451D-AA8C-BD4CDE582FCD}"/>
              </a:ext>
            </a:extLst>
          </p:cNvPr>
          <p:cNvSpPr txBox="1"/>
          <p:nvPr/>
        </p:nvSpPr>
        <p:spPr>
          <a:xfrm>
            <a:off x="8604013" y="3166533"/>
            <a:ext cx="3265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 </a:t>
            </a:r>
            <a:r>
              <a:rPr lang="en-US" sz="2000" dirty="0">
                <a:solidFill>
                  <a:schemeClr val="bg1"/>
                </a:solidFill>
              </a:rPr>
              <a:t>can be thought of as 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unary encoding of program </a:t>
            </a:r>
            <a:r>
              <a:rPr lang="en-US" sz="2000" i="1" dirty="0">
                <a:solidFill>
                  <a:schemeClr val="bg1"/>
                </a:solidFill>
              </a:rPr>
              <a:t>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6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BF46E-D9C6-4751-A6D7-C54FE5C40FFC}"/>
              </a:ext>
            </a:extLst>
          </p:cNvPr>
          <p:cNvSpPr/>
          <p:nvPr/>
        </p:nvSpPr>
        <p:spPr>
          <a:xfrm>
            <a:off x="5830976" y="2539880"/>
            <a:ext cx="863602" cy="50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6B9B06-B8BB-4A3D-87E4-4C8985128887}"/>
              </a:ext>
            </a:extLst>
          </p:cNvPr>
          <p:cNvSpPr/>
          <p:nvPr/>
        </p:nvSpPr>
        <p:spPr>
          <a:xfrm>
            <a:off x="5830976" y="3339980"/>
            <a:ext cx="863602" cy="50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011FA-FDD5-4697-AB30-BC99E4A41A58}"/>
              </a:ext>
            </a:extLst>
          </p:cNvPr>
          <p:cNvSpPr txBox="1"/>
          <p:nvPr/>
        </p:nvSpPr>
        <p:spPr>
          <a:xfrm>
            <a:off x="4618127" y="2007023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Base assembly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EC0A57-B18F-4D58-9D67-7B14641F8A71}"/>
              </a:ext>
            </a:extLst>
          </p:cNvPr>
          <p:cNvCxnSpPr>
            <a:cxnSpLocks/>
          </p:cNvCxnSpPr>
          <p:nvPr/>
        </p:nvCxnSpPr>
        <p:spPr>
          <a:xfrm flipH="1" flipV="1">
            <a:off x="5450353" y="2376355"/>
            <a:ext cx="232220" cy="2947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736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23B25F-AAAC-4FB9-B859-274473AC099B}"/>
              </a:ext>
            </a:extLst>
          </p:cNvPr>
          <p:cNvGrpSpPr/>
          <p:nvPr/>
        </p:nvGrpSpPr>
        <p:grpSpPr>
          <a:xfrm>
            <a:off x="5644671" y="2921000"/>
            <a:ext cx="1028698" cy="1016000"/>
            <a:chOff x="5644671" y="2921000"/>
            <a:chExt cx="1028698" cy="1016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D5691A-9E9A-4B24-A31C-2D1EB8B74456}"/>
                </a:ext>
              </a:extLst>
            </p:cNvPr>
            <p:cNvSpPr/>
            <p:nvPr/>
          </p:nvSpPr>
          <p:spPr>
            <a:xfrm>
              <a:off x="5727219" y="292100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7C9A79-28AA-4396-9FEF-11845D662ABA}"/>
                </a:ext>
              </a:extLst>
            </p:cNvPr>
            <p:cNvSpPr/>
            <p:nvPr/>
          </p:nvSpPr>
          <p:spPr>
            <a:xfrm>
              <a:off x="5727219" y="342900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82E384-89A7-477F-A253-C28391FAEDD2}"/>
                </a:ext>
              </a:extLst>
            </p:cNvPr>
            <p:cNvSpPr/>
            <p:nvPr/>
          </p:nvSpPr>
          <p:spPr>
            <a:xfrm>
              <a:off x="5644671" y="332263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F1A60B-968C-49CB-B14D-49912DD4EB3E}"/>
                </a:ext>
              </a:extLst>
            </p:cNvPr>
            <p:cNvSpPr/>
            <p:nvPr/>
          </p:nvSpPr>
          <p:spPr>
            <a:xfrm>
              <a:off x="6590821" y="332263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774452-777C-401A-BC1E-3AA272090C5B}"/>
              </a:ext>
            </a:extLst>
          </p:cNvPr>
          <p:cNvSpPr txBox="1"/>
          <p:nvPr/>
        </p:nvSpPr>
        <p:spPr>
          <a:xfrm>
            <a:off x="6830613" y="268915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“Up” domino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BCC1A8-D89F-49DD-AE66-1A108F2CE739}"/>
              </a:ext>
            </a:extLst>
          </p:cNvPr>
          <p:cNvCxnSpPr>
            <a:cxnSpLocks/>
          </p:cNvCxnSpPr>
          <p:nvPr/>
        </p:nvCxnSpPr>
        <p:spPr>
          <a:xfrm flipV="1">
            <a:off x="6830613" y="3027915"/>
            <a:ext cx="645589" cy="2947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95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7FE1A3-E2CB-455F-B5CB-4C8D0A593403}"/>
              </a:ext>
            </a:extLst>
          </p:cNvPr>
          <p:cNvGrpSpPr/>
          <p:nvPr/>
        </p:nvGrpSpPr>
        <p:grpSpPr>
          <a:xfrm>
            <a:off x="5581651" y="2790805"/>
            <a:ext cx="1028698" cy="1018117"/>
            <a:chOff x="5581651" y="2790805"/>
            <a:chExt cx="1028698" cy="10181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AFCFAE-99E7-42C0-A13D-0D145107C3F1}"/>
                </a:ext>
              </a:extLst>
            </p:cNvPr>
            <p:cNvSpPr/>
            <p:nvPr/>
          </p:nvSpPr>
          <p:spPr>
            <a:xfrm>
              <a:off x="5664199" y="2792922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442E97-BA65-4BD5-AD29-0D7ADA99FE08}"/>
                </a:ext>
              </a:extLst>
            </p:cNvPr>
            <p:cNvSpPr/>
            <p:nvPr/>
          </p:nvSpPr>
          <p:spPr>
            <a:xfrm>
              <a:off x="5664199" y="3300922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6052A1-BCAA-4114-868E-8EE6327AAF1D}"/>
                </a:ext>
              </a:extLst>
            </p:cNvPr>
            <p:cNvSpPr/>
            <p:nvPr/>
          </p:nvSpPr>
          <p:spPr>
            <a:xfrm>
              <a:off x="5581651" y="3194559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FE3638-7961-4FEC-A6A0-BB75934C4B95}"/>
                </a:ext>
              </a:extLst>
            </p:cNvPr>
            <p:cNvSpPr/>
            <p:nvPr/>
          </p:nvSpPr>
          <p:spPr>
            <a:xfrm>
              <a:off x="6527801" y="3194559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4B2EBD-DD3E-4EFD-8297-44C735E612F4}"/>
                </a:ext>
              </a:extLst>
            </p:cNvPr>
            <p:cNvSpPr/>
            <p:nvPr/>
          </p:nvSpPr>
          <p:spPr>
            <a:xfrm>
              <a:off x="5581651" y="311042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2FDBAE-A8C9-416A-A189-4303561DEA61}"/>
                </a:ext>
              </a:extLst>
            </p:cNvPr>
            <p:cNvSpPr/>
            <p:nvPr/>
          </p:nvSpPr>
          <p:spPr>
            <a:xfrm>
              <a:off x="5581651" y="340728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719BC4-46B5-412C-8D49-0AB52784B989}"/>
                </a:ext>
              </a:extLst>
            </p:cNvPr>
            <p:cNvSpPr/>
            <p:nvPr/>
          </p:nvSpPr>
          <p:spPr>
            <a:xfrm>
              <a:off x="6527801" y="311835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3E331-A09A-4EF2-8A31-CDBA304B898F}"/>
                </a:ext>
              </a:extLst>
            </p:cNvPr>
            <p:cNvSpPr/>
            <p:nvPr/>
          </p:nvSpPr>
          <p:spPr>
            <a:xfrm>
              <a:off x="6527801" y="340728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89AA91-6FCE-4321-AA60-87EF5BF4602A}"/>
                </a:ext>
              </a:extLst>
            </p:cNvPr>
            <p:cNvSpPr/>
            <p:nvPr/>
          </p:nvSpPr>
          <p:spPr>
            <a:xfrm>
              <a:off x="5581651" y="303422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B307A0-ABC8-47D0-8F09-F8927A23EC44}"/>
                </a:ext>
              </a:extLst>
            </p:cNvPr>
            <p:cNvSpPr/>
            <p:nvPr/>
          </p:nvSpPr>
          <p:spPr>
            <a:xfrm>
              <a:off x="5581651" y="295405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7A607-1938-4184-8F70-B0E16AC25B0C}"/>
                </a:ext>
              </a:extLst>
            </p:cNvPr>
            <p:cNvSpPr/>
            <p:nvPr/>
          </p:nvSpPr>
          <p:spPr>
            <a:xfrm>
              <a:off x="5581651" y="286912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2D8536-5514-4FAD-ACFE-7922D9F227CD}"/>
                </a:ext>
              </a:extLst>
            </p:cNvPr>
            <p:cNvSpPr/>
            <p:nvPr/>
          </p:nvSpPr>
          <p:spPr>
            <a:xfrm>
              <a:off x="5581651" y="279292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9EB2B0-36A5-4135-AE82-6081A3E496C4}"/>
                </a:ext>
              </a:extLst>
            </p:cNvPr>
            <p:cNvSpPr/>
            <p:nvPr/>
          </p:nvSpPr>
          <p:spPr>
            <a:xfrm>
              <a:off x="6527801" y="303025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9C53F6-C880-4B4E-854E-A182DA26BBC8}"/>
                </a:ext>
              </a:extLst>
            </p:cNvPr>
            <p:cNvSpPr/>
            <p:nvPr/>
          </p:nvSpPr>
          <p:spPr>
            <a:xfrm>
              <a:off x="6527801" y="294320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652BA6-DB60-402C-96EF-1E68D9413914}"/>
                </a:ext>
              </a:extLst>
            </p:cNvPr>
            <p:cNvSpPr/>
            <p:nvPr/>
          </p:nvSpPr>
          <p:spPr>
            <a:xfrm>
              <a:off x="6527801" y="286488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9D46E9-730F-4C4D-930D-01DBD7201EFF}"/>
                </a:ext>
              </a:extLst>
            </p:cNvPr>
            <p:cNvSpPr/>
            <p:nvPr/>
          </p:nvSpPr>
          <p:spPr>
            <a:xfrm>
              <a:off x="6527801" y="279080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3A5EB9-6169-4C2E-9690-A72A86BADC6E}"/>
                </a:ext>
              </a:extLst>
            </p:cNvPr>
            <p:cNvSpPr/>
            <p:nvPr/>
          </p:nvSpPr>
          <p:spPr>
            <a:xfrm>
              <a:off x="5581651" y="348348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222B11-E9DA-4F44-9FC0-08F8CDC460CC}"/>
                </a:ext>
              </a:extLst>
            </p:cNvPr>
            <p:cNvSpPr/>
            <p:nvPr/>
          </p:nvSpPr>
          <p:spPr>
            <a:xfrm>
              <a:off x="5581651" y="35657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ACA92C-EE74-41ED-8B1E-5A6A5257EAE5}"/>
                </a:ext>
              </a:extLst>
            </p:cNvPr>
            <p:cNvSpPr/>
            <p:nvPr/>
          </p:nvSpPr>
          <p:spPr>
            <a:xfrm>
              <a:off x="5581651" y="364540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636AEE-BC38-49AB-96EC-C7B88984757B}"/>
                </a:ext>
              </a:extLst>
            </p:cNvPr>
            <p:cNvSpPr/>
            <p:nvPr/>
          </p:nvSpPr>
          <p:spPr>
            <a:xfrm>
              <a:off x="5581651" y="37311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4C224F0-1483-460E-B038-C041CDF96EE2}"/>
                </a:ext>
              </a:extLst>
            </p:cNvPr>
            <p:cNvSpPr/>
            <p:nvPr/>
          </p:nvSpPr>
          <p:spPr>
            <a:xfrm>
              <a:off x="6527801" y="3731134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F6B8E1-B56B-4ED8-8355-5C96C409D142}"/>
                </a:ext>
              </a:extLst>
            </p:cNvPr>
            <p:cNvSpPr/>
            <p:nvPr/>
          </p:nvSpPr>
          <p:spPr>
            <a:xfrm>
              <a:off x="6527801" y="365334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28A5A0-3DB7-4F09-8B68-743B97D743FF}"/>
                </a:ext>
              </a:extLst>
            </p:cNvPr>
            <p:cNvSpPr/>
            <p:nvPr/>
          </p:nvSpPr>
          <p:spPr>
            <a:xfrm>
              <a:off x="6527801" y="3576354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EB63E6-82BB-47B0-AE5C-F2C35E89645F}"/>
                </a:ext>
              </a:extLst>
            </p:cNvPr>
            <p:cNvSpPr/>
            <p:nvPr/>
          </p:nvSpPr>
          <p:spPr>
            <a:xfrm>
              <a:off x="6527801" y="349142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FCE142C-CC45-4417-A07D-7E6323F53242}"/>
              </a:ext>
            </a:extLst>
          </p:cNvPr>
          <p:cNvSpPr txBox="1"/>
          <p:nvPr/>
        </p:nvSpPr>
        <p:spPr>
          <a:xfrm>
            <a:off x="6756447" y="236177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Signal-passing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0E754C5-6670-49EB-9007-9A7458640B5F}"/>
              </a:ext>
            </a:extLst>
          </p:cNvPr>
          <p:cNvCxnSpPr>
            <a:cxnSpLocks/>
          </p:cNvCxnSpPr>
          <p:nvPr/>
        </p:nvCxnSpPr>
        <p:spPr>
          <a:xfrm flipV="1">
            <a:off x="6756447" y="2700533"/>
            <a:ext cx="645589" cy="2947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49BA68-A3EF-4CB6-934F-B99CB5CFD2AB}"/>
              </a:ext>
            </a:extLst>
          </p:cNvPr>
          <p:cNvCxnSpPr>
            <a:cxnSpLocks/>
          </p:cNvCxnSpPr>
          <p:nvPr/>
        </p:nvCxnSpPr>
        <p:spPr>
          <a:xfrm flipV="1">
            <a:off x="6756447" y="2715822"/>
            <a:ext cx="645589" cy="77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64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D10082-CFDF-44F5-8263-E7D7457CE805}"/>
              </a:ext>
            </a:extLst>
          </p:cNvPr>
          <p:cNvGrpSpPr/>
          <p:nvPr/>
        </p:nvGrpSpPr>
        <p:grpSpPr>
          <a:xfrm>
            <a:off x="5690677" y="2694707"/>
            <a:ext cx="1031867" cy="1173162"/>
            <a:chOff x="5690677" y="2694707"/>
            <a:chExt cx="1031867" cy="11731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543F14-DE89-44E8-90C6-3A4004A9735F}"/>
                </a:ext>
              </a:extLst>
            </p:cNvPr>
            <p:cNvSpPr/>
            <p:nvPr/>
          </p:nvSpPr>
          <p:spPr>
            <a:xfrm>
              <a:off x="5773226" y="277566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39A573-599A-49D8-A881-C7AE7543D448}"/>
                </a:ext>
              </a:extLst>
            </p:cNvPr>
            <p:cNvSpPr/>
            <p:nvPr/>
          </p:nvSpPr>
          <p:spPr>
            <a:xfrm>
              <a:off x="5773226" y="328366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479301-1C53-4FCE-B0A5-A4D2AD72A03C}"/>
                </a:ext>
              </a:extLst>
            </p:cNvPr>
            <p:cNvSpPr/>
            <p:nvPr/>
          </p:nvSpPr>
          <p:spPr>
            <a:xfrm>
              <a:off x="5690678" y="317730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2D31D5-2D6B-431F-8441-2D459FC24758}"/>
                </a:ext>
              </a:extLst>
            </p:cNvPr>
            <p:cNvSpPr/>
            <p:nvPr/>
          </p:nvSpPr>
          <p:spPr>
            <a:xfrm>
              <a:off x="6636828" y="317730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DCC110-8D95-4857-B6DB-9BD5B4FC6D98}"/>
                </a:ext>
              </a:extLst>
            </p:cNvPr>
            <p:cNvSpPr/>
            <p:nvPr/>
          </p:nvSpPr>
          <p:spPr>
            <a:xfrm>
              <a:off x="5690678" y="3093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3D18763-53D4-4E34-A152-F43E907844F8}"/>
                </a:ext>
              </a:extLst>
            </p:cNvPr>
            <p:cNvSpPr/>
            <p:nvPr/>
          </p:nvSpPr>
          <p:spPr>
            <a:xfrm>
              <a:off x="5690678" y="33900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ADF706D-2FA1-4079-95AF-A388A7B317CA}"/>
                </a:ext>
              </a:extLst>
            </p:cNvPr>
            <p:cNvSpPr/>
            <p:nvPr/>
          </p:nvSpPr>
          <p:spPr>
            <a:xfrm>
              <a:off x="6636828" y="310110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B0CA5A5-9916-407E-8AB2-F29D22D95F54}"/>
                </a:ext>
              </a:extLst>
            </p:cNvPr>
            <p:cNvSpPr/>
            <p:nvPr/>
          </p:nvSpPr>
          <p:spPr>
            <a:xfrm>
              <a:off x="6636828" y="339003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869FE5-E086-400D-BAF0-80E90652636B}"/>
                </a:ext>
              </a:extLst>
            </p:cNvPr>
            <p:cNvSpPr/>
            <p:nvPr/>
          </p:nvSpPr>
          <p:spPr>
            <a:xfrm>
              <a:off x="5690678" y="30169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1500D55-DAC4-4C5A-BE7F-F1B2F54FDE1B}"/>
                </a:ext>
              </a:extLst>
            </p:cNvPr>
            <p:cNvSpPr/>
            <p:nvPr/>
          </p:nvSpPr>
          <p:spPr>
            <a:xfrm>
              <a:off x="5690678" y="29368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77959D3-4576-4779-9038-909E8808D91F}"/>
                </a:ext>
              </a:extLst>
            </p:cNvPr>
            <p:cNvSpPr/>
            <p:nvPr/>
          </p:nvSpPr>
          <p:spPr>
            <a:xfrm>
              <a:off x="5690678" y="28518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9592BD-579F-4AA9-AAC5-146711691D7B}"/>
                </a:ext>
              </a:extLst>
            </p:cNvPr>
            <p:cNvSpPr/>
            <p:nvPr/>
          </p:nvSpPr>
          <p:spPr>
            <a:xfrm>
              <a:off x="5690678" y="27756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7F6FA5-6AC3-4CE0-86D4-C2F26B5DB1C8}"/>
                </a:ext>
              </a:extLst>
            </p:cNvPr>
            <p:cNvSpPr/>
            <p:nvPr/>
          </p:nvSpPr>
          <p:spPr>
            <a:xfrm>
              <a:off x="6636828" y="30130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CC5CEB0-73A0-4D31-AAD6-39CF25B6AE12}"/>
                </a:ext>
              </a:extLst>
            </p:cNvPr>
            <p:cNvSpPr/>
            <p:nvPr/>
          </p:nvSpPr>
          <p:spPr>
            <a:xfrm>
              <a:off x="6636828" y="292595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52E3DB-DBD6-421B-8C8A-B4EB3CAF3C54}"/>
                </a:ext>
              </a:extLst>
            </p:cNvPr>
            <p:cNvSpPr/>
            <p:nvPr/>
          </p:nvSpPr>
          <p:spPr>
            <a:xfrm>
              <a:off x="6636828" y="28476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23C7100-4AC7-4CFE-AF1D-C076C7F05043}"/>
                </a:ext>
              </a:extLst>
            </p:cNvPr>
            <p:cNvSpPr/>
            <p:nvPr/>
          </p:nvSpPr>
          <p:spPr>
            <a:xfrm>
              <a:off x="6636828" y="277355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6E20445-1170-4036-848C-E359F146D629}"/>
                </a:ext>
              </a:extLst>
            </p:cNvPr>
            <p:cNvSpPr/>
            <p:nvPr/>
          </p:nvSpPr>
          <p:spPr>
            <a:xfrm>
              <a:off x="5690678" y="34662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A01D5C-EDFF-4270-889B-CE0D9C15ACF3}"/>
                </a:ext>
              </a:extLst>
            </p:cNvPr>
            <p:cNvSpPr/>
            <p:nvPr/>
          </p:nvSpPr>
          <p:spPr>
            <a:xfrm>
              <a:off x="5690678" y="354851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2946BD4-40A2-4BC9-B3F7-2A39579E5F84}"/>
                </a:ext>
              </a:extLst>
            </p:cNvPr>
            <p:cNvSpPr/>
            <p:nvPr/>
          </p:nvSpPr>
          <p:spPr>
            <a:xfrm>
              <a:off x="5690678" y="362815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C7247D-8363-420B-B8CA-DDE24914E96D}"/>
                </a:ext>
              </a:extLst>
            </p:cNvPr>
            <p:cNvSpPr/>
            <p:nvPr/>
          </p:nvSpPr>
          <p:spPr>
            <a:xfrm>
              <a:off x="5690678" y="37138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8B963FE-FAAF-4006-87F2-DC1BD4DFCCE4}"/>
                </a:ext>
              </a:extLst>
            </p:cNvPr>
            <p:cNvSpPr/>
            <p:nvPr/>
          </p:nvSpPr>
          <p:spPr>
            <a:xfrm>
              <a:off x="6636828" y="371388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115197-6782-4DD5-9D69-1C2109C846B9}"/>
                </a:ext>
              </a:extLst>
            </p:cNvPr>
            <p:cNvSpPr/>
            <p:nvPr/>
          </p:nvSpPr>
          <p:spPr>
            <a:xfrm>
              <a:off x="6636828" y="363609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609E15C-1554-4C94-8885-7B14C0BAB60B}"/>
                </a:ext>
              </a:extLst>
            </p:cNvPr>
            <p:cNvSpPr/>
            <p:nvPr/>
          </p:nvSpPr>
          <p:spPr>
            <a:xfrm>
              <a:off x="6636828" y="3559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E8B9D6-4B65-4180-8361-E5D28EAADBBB}"/>
                </a:ext>
              </a:extLst>
            </p:cNvPr>
            <p:cNvSpPr/>
            <p:nvPr/>
          </p:nvSpPr>
          <p:spPr>
            <a:xfrm>
              <a:off x="6636828" y="347416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08D78A-7ACC-420B-B821-F0C0A372F247}"/>
                </a:ext>
              </a:extLst>
            </p:cNvPr>
            <p:cNvSpPr/>
            <p:nvPr/>
          </p:nvSpPr>
          <p:spPr>
            <a:xfrm>
              <a:off x="6639996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DF5FF5A-85EE-437D-A774-3E8AC74BA4D4}"/>
                </a:ext>
              </a:extLst>
            </p:cNvPr>
            <p:cNvSpPr/>
            <p:nvPr/>
          </p:nvSpPr>
          <p:spPr>
            <a:xfrm>
              <a:off x="5855773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28E5646-B561-40C7-952A-6ACF35063223}"/>
                </a:ext>
              </a:extLst>
            </p:cNvPr>
            <p:cNvSpPr/>
            <p:nvPr/>
          </p:nvSpPr>
          <p:spPr>
            <a:xfrm>
              <a:off x="5938320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1E3157-8809-46AB-B3D0-F2580FA36E42}"/>
                </a:ext>
              </a:extLst>
            </p:cNvPr>
            <p:cNvSpPr/>
            <p:nvPr/>
          </p:nvSpPr>
          <p:spPr>
            <a:xfrm>
              <a:off x="6025612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F9D16C1-347D-41FD-A2AF-EB6626471C43}"/>
                </a:ext>
              </a:extLst>
            </p:cNvPr>
            <p:cNvSpPr/>
            <p:nvPr/>
          </p:nvSpPr>
          <p:spPr>
            <a:xfrm>
              <a:off x="6112137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7F4D5F6-C236-4E87-A993-DAFD63715B9B}"/>
                </a:ext>
              </a:extLst>
            </p:cNvPr>
            <p:cNvSpPr/>
            <p:nvPr/>
          </p:nvSpPr>
          <p:spPr>
            <a:xfrm>
              <a:off x="6198662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8AC5DB-AE12-4BC9-B27F-5C6EB814C148}"/>
                </a:ext>
              </a:extLst>
            </p:cNvPr>
            <p:cNvSpPr/>
            <p:nvPr/>
          </p:nvSpPr>
          <p:spPr>
            <a:xfrm>
              <a:off x="6287574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5CDB869-5342-47D4-A02E-2881CCA5344B}"/>
                </a:ext>
              </a:extLst>
            </p:cNvPr>
            <p:cNvSpPr/>
            <p:nvPr/>
          </p:nvSpPr>
          <p:spPr>
            <a:xfrm>
              <a:off x="6378077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30D26B-3CC1-45F5-B7D0-A8B8CABEC21F}"/>
                </a:ext>
              </a:extLst>
            </p:cNvPr>
            <p:cNvSpPr/>
            <p:nvPr/>
          </p:nvSpPr>
          <p:spPr>
            <a:xfrm>
              <a:off x="6468564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E6F31BD-B710-4139-B7B8-3CD94B38586F}"/>
                </a:ext>
              </a:extLst>
            </p:cNvPr>
            <p:cNvSpPr/>
            <p:nvPr/>
          </p:nvSpPr>
          <p:spPr>
            <a:xfrm>
              <a:off x="6554281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9730F6-2A75-4039-8752-91A1F13E3609}"/>
                </a:ext>
              </a:extLst>
            </p:cNvPr>
            <p:cNvSpPr/>
            <p:nvPr/>
          </p:nvSpPr>
          <p:spPr>
            <a:xfrm>
              <a:off x="6636828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0DBED92-DD98-455F-979E-B5E1AA613A5D}"/>
                </a:ext>
              </a:extLst>
            </p:cNvPr>
            <p:cNvSpPr/>
            <p:nvPr/>
          </p:nvSpPr>
          <p:spPr>
            <a:xfrm>
              <a:off x="5852605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CD9179D-4874-43B5-A981-21F471AE1488}"/>
                </a:ext>
              </a:extLst>
            </p:cNvPr>
            <p:cNvSpPr/>
            <p:nvPr/>
          </p:nvSpPr>
          <p:spPr>
            <a:xfrm>
              <a:off x="5935152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F9D6153-3F37-4FF3-B613-1EBD4B9770E5}"/>
                </a:ext>
              </a:extLst>
            </p:cNvPr>
            <p:cNvSpPr/>
            <p:nvPr/>
          </p:nvSpPr>
          <p:spPr>
            <a:xfrm>
              <a:off x="6022444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166C27C-5E81-40B6-B4F0-44CC123C726B}"/>
                </a:ext>
              </a:extLst>
            </p:cNvPr>
            <p:cNvSpPr/>
            <p:nvPr/>
          </p:nvSpPr>
          <p:spPr>
            <a:xfrm>
              <a:off x="6108969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749394-BDA5-4046-98D4-EC6D6A8ADD97}"/>
                </a:ext>
              </a:extLst>
            </p:cNvPr>
            <p:cNvSpPr/>
            <p:nvPr/>
          </p:nvSpPr>
          <p:spPr>
            <a:xfrm>
              <a:off x="6195494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6CFB7DA-EA63-4EC2-BF9A-EEFE0F0832F6}"/>
                </a:ext>
              </a:extLst>
            </p:cNvPr>
            <p:cNvSpPr/>
            <p:nvPr/>
          </p:nvSpPr>
          <p:spPr>
            <a:xfrm>
              <a:off x="6284406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7AF5E31-870B-4C8F-BF7B-BB138C837663}"/>
                </a:ext>
              </a:extLst>
            </p:cNvPr>
            <p:cNvSpPr/>
            <p:nvPr/>
          </p:nvSpPr>
          <p:spPr>
            <a:xfrm>
              <a:off x="6374909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3896988-E6CF-477C-A109-D01D38A2397D}"/>
                </a:ext>
              </a:extLst>
            </p:cNvPr>
            <p:cNvSpPr/>
            <p:nvPr/>
          </p:nvSpPr>
          <p:spPr>
            <a:xfrm>
              <a:off x="6465396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18FEDB-4A24-4541-85B3-53C63F53E264}"/>
                </a:ext>
              </a:extLst>
            </p:cNvPr>
            <p:cNvSpPr/>
            <p:nvPr/>
          </p:nvSpPr>
          <p:spPr>
            <a:xfrm>
              <a:off x="6551113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58A170B-A744-45CF-9E67-A3509EC442BC}"/>
                </a:ext>
              </a:extLst>
            </p:cNvPr>
            <p:cNvSpPr/>
            <p:nvPr/>
          </p:nvSpPr>
          <p:spPr>
            <a:xfrm>
              <a:off x="5690677" y="269470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40DE05F-FF98-413E-BDD0-FA269F47A87D}"/>
                </a:ext>
              </a:extLst>
            </p:cNvPr>
            <p:cNvSpPr/>
            <p:nvPr/>
          </p:nvSpPr>
          <p:spPr>
            <a:xfrm>
              <a:off x="5771641" y="269470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67943D-91AD-46C6-9685-6534281E8AE9}"/>
                </a:ext>
              </a:extLst>
            </p:cNvPr>
            <p:cNvSpPr/>
            <p:nvPr/>
          </p:nvSpPr>
          <p:spPr>
            <a:xfrm>
              <a:off x="5690677" y="3791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A4CC2A3-8487-4F98-A722-4E5EBDF3C228}"/>
                </a:ext>
              </a:extLst>
            </p:cNvPr>
            <p:cNvSpPr/>
            <p:nvPr/>
          </p:nvSpPr>
          <p:spPr>
            <a:xfrm>
              <a:off x="5771641" y="3791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492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5A363-E83A-4969-87DC-B46877A0C4BE}"/>
              </a:ext>
            </a:extLst>
          </p:cNvPr>
          <p:cNvGrpSpPr/>
          <p:nvPr/>
        </p:nvGrpSpPr>
        <p:grpSpPr>
          <a:xfrm>
            <a:off x="5580066" y="2678617"/>
            <a:ext cx="1031867" cy="1413539"/>
            <a:chOff x="2774949" y="1729711"/>
            <a:chExt cx="1031867" cy="141353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EE7C7A5-CF2B-47B9-80F8-838A81EEC7BA}"/>
                </a:ext>
              </a:extLst>
            </p:cNvPr>
            <p:cNvSpPr/>
            <p:nvPr/>
          </p:nvSpPr>
          <p:spPr>
            <a:xfrm>
              <a:off x="2857498" y="205105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BF5DBED-A8DC-4F16-A83E-159D4B26EA4A}"/>
                </a:ext>
              </a:extLst>
            </p:cNvPr>
            <p:cNvSpPr/>
            <p:nvPr/>
          </p:nvSpPr>
          <p:spPr>
            <a:xfrm>
              <a:off x="2857498" y="255905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3A7B01-A57A-4414-9FCC-D0475F42B759}"/>
                </a:ext>
              </a:extLst>
            </p:cNvPr>
            <p:cNvSpPr/>
            <p:nvPr/>
          </p:nvSpPr>
          <p:spPr>
            <a:xfrm>
              <a:off x="2774950" y="245268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0CEE9CF-5C2A-4EEB-B451-9B93E5CB852E}"/>
                </a:ext>
              </a:extLst>
            </p:cNvPr>
            <p:cNvSpPr/>
            <p:nvPr/>
          </p:nvSpPr>
          <p:spPr>
            <a:xfrm>
              <a:off x="3721100" y="245268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FA42257-5897-426D-92AC-DF2BBF3A6858}"/>
                </a:ext>
              </a:extLst>
            </p:cNvPr>
            <p:cNvSpPr/>
            <p:nvPr/>
          </p:nvSpPr>
          <p:spPr>
            <a:xfrm>
              <a:off x="2774950" y="23685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7A85EB-6459-4CCE-91F3-E6CF28E5A542}"/>
                </a:ext>
              </a:extLst>
            </p:cNvPr>
            <p:cNvSpPr/>
            <p:nvPr/>
          </p:nvSpPr>
          <p:spPr>
            <a:xfrm>
              <a:off x="2774950" y="266541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B3D54C8-772A-4233-8A3B-B32BD203B5A0}"/>
                </a:ext>
              </a:extLst>
            </p:cNvPr>
            <p:cNvSpPr/>
            <p:nvPr/>
          </p:nvSpPr>
          <p:spPr>
            <a:xfrm>
              <a:off x="3721100" y="237648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D240DD-F3F0-4EC5-ABA3-198F183A8A87}"/>
                </a:ext>
              </a:extLst>
            </p:cNvPr>
            <p:cNvSpPr/>
            <p:nvPr/>
          </p:nvSpPr>
          <p:spPr>
            <a:xfrm>
              <a:off x="3721100" y="266541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3DDE1A-F0DB-4F6E-8B41-64101A50F87D}"/>
                </a:ext>
              </a:extLst>
            </p:cNvPr>
            <p:cNvSpPr/>
            <p:nvPr/>
          </p:nvSpPr>
          <p:spPr>
            <a:xfrm>
              <a:off x="2774950" y="22923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DA8B7AC-DFC0-4AA4-B01D-B9BE2FC4741F}"/>
                </a:ext>
              </a:extLst>
            </p:cNvPr>
            <p:cNvSpPr/>
            <p:nvPr/>
          </p:nvSpPr>
          <p:spPr>
            <a:xfrm>
              <a:off x="2774950" y="221218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B721AE1-9E46-43D0-B811-101025233741}"/>
                </a:ext>
              </a:extLst>
            </p:cNvPr>
            <p:cNvSpPr/>
            <p:nvPr/>
          </p:nvSpPr>
          <p:spPr>
            <a:xfrm>
              <a:off x="2774950" y="21272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951B0D7-1C1F-4D9F-A84E-A0B93002DD58}"/>
                </a:ext>
              </a:extLst>
            </p:cNvPr>
            <p:cNvSpPr/>
            <p:nvPr/>
          </p:nvSpPr>
          <p:spPr>
            <a:xfrm>
              <a:off x="2774950" y="20510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9E43B8E-69B7-4AE3-95B0-97F18D2C5D86}"/>
                </a:ext>
              </a:extLst>
            </p:cNvPr>
            <p:cNvSpPr/>
            <p:nvPr/>
          </p:nvSpPr>
          <p:spPr>
            <a:xfrm>
              <a:off x="3721100" y="228838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47B1916-F29B-40F0-837A-2B63440BB0FD}"/>
                </a:ext>
              </a:extLst>
            </p:cNvPr>
            <p:cNvSpPr/>
            <p:nvPr/>
          </p:nvSpPr>
          <p:spPr>
            <a:xfrm>
              <a:off x="3721100" y="22013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34F38D4-24D8-40F7-A1D0-C5F62FB040D0}"/>
                </a:ext>
              </a:extLst>
            </p:cNvPr>
            <p:cNvSpPr/>
            <p:nvPr/>
          </p:nvSpPr>
          <p:spPr>
            <a:xfrm>
              <a:off x="3721100" y="212301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DECA04-F7B6-49FD-A874-A2A19D95E272}"/>
                </a:ext>
              </a:extLst>
            </p:cNvPr>
            <p:cNvSpPr/>
            <p:nvPr/>
          </p:nvSpPr>
          <p:spPr>
            <a:xfrm>
              <a:off x="3721100" y="20489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C9F54E-ED89-430E-8BBF-54456C3B0AC4}"/>
                </a:ext>
              </a:extLst>
            </p:cNvPr>
            <p:cNvSpPr/>
            <p:nvPr/>
          </p:nvSpPr>
          <p:spPr>
            <a:xfrm>
              <a:off x="2774950" y="274161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FB4AF0B-760F-4B5C-ACC2-60DFE3D1B360}"/>
                </a:ext>
              </a:extLst>
            </p:cNvPr>
            <p:cNvSpPr/>
            <p:nvPr/>
          </p:nvSpPr>
          <p:spPr>
            <a:xfrm>
              <a:off x="2774950" y="282389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227228-AB8C-4853-B3B3-B419581453D3}"/>
                </a:ext>
              </a:extLst>
            </p:cNvPr>
            <p:cNvSpPr/>
            <p:nvPr/>
          </p:nvSpPr>
          <p:spPr>
            <a:xfrm>
              <a:off x="2774950" y="290353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57396F0-2BE3-43AB-9F69-18AE50C95E45}"/>
                </a:ext>
              </a:extLst>
            </p:cNvPr>
            <p:cNvSpPr/>
            <p:nvPr/>
          </p:nvSpPr>
          <p:spPr>
            <a:xfrm>
              <a:off x="2774950" y="298926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313B0C4-C9B7-49AB-8C1D-50244425FAA3}"/>
                </a:ext>
              </a:extLst>
            </p:cNvPr>
            <p:cNvSpPr/>
            <p:nvPr/>
          </p:nvSpPr>
          <p:spPr>
            <a:xfrm>
              <a:off x="3721100" y="298926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C025CDA-D05B-4568-A2F5-4E96CBE82F53}"/>
                </a:ext>
              </a:extLst>
            </p:cNvPr>
            <p:cNvSpPr/>
            <p:nvPr/>
          </p:nvSpPr>
          <p:spPr>
            <a:xfrm>
              <a:off x="3721100" y="2911474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543F994-98AF-4AB0-9F9E-AEC7F0EDF5F4}"/>
                </a:ext>
              </a:extLst>
            </p:cNvPr>
            <p:cNvSpPr/>
            <p:nvPr/>
          </p:nvSpPr>
          <p:spPr>
            <a:xfrm>
              <a:off x="3721100" y="283448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CFADBC5-B39E-4E73-8C2F-F293925ABC01}"/>
                </a:ext>
              </a:extLst>
            </p:cNvPr>
            <p:cNvSpPr/>
            <p:nvPr/>
          </p:nvSpPr>
          <p:spPr>
            <a:xfrm>
              <a:off x="3721100" y="274955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B211F40-BFE3-47CA-BCF7-FBF55B560D9F}"/>
                </a:ext>
              </a:extLst>
            </p:cNvPr>
            <p:cNvSpPr/>
            <p:nvPr/>
          </p:nvSpPr>
          <p:spPr>
            <a:xfrm>
              <a:off x="3724268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B0772A5-1E29-4C04-A911-A52E708F2DCD}"/>
                </a:ext>
              </a:extLst>
            </p:cNvPr>
            <p:cNvSpPr/>
            <p:nvPr/>
          </p:nvSpPr>
          <p:spPr>
            <a:xfrm>
              <a:off x="2940045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845045C-9D71-4DBB-90DF-AB3447E08790}"/>
                </a:ext>
              </a:extLst>
            </p:cNvPr>
            <p:cNvSpPr/>
            <p:nvPr/>
          </p:nvSpPr>
          <p:spPr>
            <a:xfrm>
              <a:off x="3022592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2F3E05D-5170-4812-8496-E00C01439139}"/>
                </a:ext>
              </a:extLst>
            </p:cNvPr>
            <p:cNvSpPr/>
            <p:nvPr/>
          </p:nvSpPr>
          <p:spPr>
            <a:xfrm>
              <a:off x="3109884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D664C04-92E1-41CD-A504-C28D49489F59}"/>
                </a:ext>
              </a:extLst>
            </p:cNvPr>
            <p:cNvSpPr/>
            <p:nvPr/>
          </p:nvSpPr>
          <p:spPr>
            <a:xfrm>
              <a:off x="3196409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3675F7F-1CBA-419D-8685-D851FE46DE30}"/>
                </a:ext>
              </a:extLst>
            </p:cNvPr>
            <p:cNvSpPr/>
            <p:nvPr/>
          </p:nvSpPr>
          <p:spPr>
            <a:xfrm>
              <a:off x="3282934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FF28B6B-A88F-48A7-B693-B7A0DD135BE9}"/>
                </a:ext>
              </a:extLst>
            </p:cNvPr>
            <p:cNvSpPr/>
            <p:nvPr/>
          </p:nvSpPr>
          <p:spPr>
            <a:xfrm>
              <a:off x="3371846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2F267B3-B516-4520-BB73-0223DAAA4CA0}"/>
                </a:ext>
              </a:extLst>
            </p:cNvPr>
            <p:cNvSpPr/>
            <p:nvPr/>
          </p:nvSpPr>
          <p:spPr>
            <a:xfrm>
              <a:off x="3462349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FA9147A-68B8-4945-ABD9-099DBFAF01C9}"/>
                </a:ext>
              </a:extLst>
            </p:cNvPr>
            <p:cNvSpPr/>
            <p:nvPr/>
          </p:nvSpPr>
          <p:spPr>
            <a:xfrm>
              <a:off x="3552836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205BF12-18B0-4316-B0F5-6A9B46C113BE}"/>
                </a:ext>
              </a:extLst>
            </p:cNvPr>
            <p:cNvSpPr/>
            <p:nvPr/>
          </p:nvSpPr>
          <p:spPr>
            <a:xfrm>
              <a:off x="3638553" y="306705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C3BD317-214C-46BE-BA2A-526836FD8E9C}"/>
                </a:ext>
              </a:extLst>
            </p:cNvPr>
            <p:cNvSpPr/>
            <p:nvPr/>
          </p:nvSpPr>
          <p:spPr>
            <a:xfrm>
              <a:off x="3721100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7D2F5DC-B60D-476A-A190-944E04404EB3}"/>
                </a:ext>
              </a:extLst>
            </p:cNvPr>
            <p:cNvSpPr/>
            <p:nvPr/>
          </p:nvSpPr>
          <p:spPr>
            <a:xfrm>
              <a:off x="2936877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90AE845-0B89-4D33-8E2D-07C6BE7D8FF6}"/>
                </a:ext>
              </a:extLst>
            </p:cNvPr>
            <p:cNvSpPr/>
            <p:nvPr/>
          </p:nvSpPr>
          <p:spPr>
            <a:xfrm>
              <a:off x="3019424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F054900-6963-458D-AA17-A88B5AEF4C51}"/>
                </a:ext>
              </a:extLst>
            </p:cNvPr>
            <p:cNvSpPr/>
            <p:nvPr/>
          </p:nvSpPr>
          <p:spPr>
            <a:xfrm>
              <a:off x="3106716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9B59CA0-1BCE-41E7-94A4-21BE6AA1583E}"/>
                </a:ext>
              </a:extLst>
            </p:cNvPr>
            <p:cNvSpPr/>
            <p:nvPr/>
          </p:nvSpPr>
          <p:spPr>
            <a:xfrm>
              <a:off x="3193241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3AF450-B2C4-4C95-93AD-73054C76DA55}"/>
                </a:ext>
              </a:extLst>
            </p:cNvPr>
            <p:cNvSpPr/>
            <p:nvPr/>
          </p:nvSpPr>
          <p:spPr>
            <a:xfrm>
              <a:off x="3279766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8A9278D-4199-41F3-A755-3D63C5A05004}"/>
                </a:ext>
              </a:extLst>
            </p:cNvPr>
            <p:cNvSpPr/>
            <p:nvPr/>
          </p:nvSpPr>
          <p:spPr>
            <a:xfrm>
              <a:off x="3368678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2EC71CB-ACD9-449B-97C0-F5B12316F148}"/>
                </a:ext>
              </a:extLst>
            </p:cNvPr>
            <p:cNvSpPr/>
            <p:nvPr/>
          </p:nvSpPr>
          <p:spPr>
            <a:xfrm>
              <a:off x="3459181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875DBD9-DDB3-4D8E-8A75-DF21C7F86BAC}"/>
                </a:ext>
              </a:extLst>
            </p:cNvPr>
            <p:cNvSpPr/>
            <p:nvPr/>
          </p:nvSpPr>
          <p:spPr>
            <a:xfrm>
              <a:off x="3549668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63631C8-8C84-44FD-98DF-CF624E7B2005}"/>
                </a:ext>
              </a:extLst>
            </p:cNvPr>
            <p:cNvSpPr/>
            <p:nvPr/>
          </p:nvSpPr>
          <p:spPr>
            <a:xfrm>
              <a:off x="3635385" y="197114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853DA80-0919-4461-92CB-87A95ADECB5A}"/>
                </a:ext>
              </a:extLst>
            </p:cNvPr>
            <p:cNvSpPr/>
            <p:nvPr/>
          </p:nvSpPr>
          <p:spPr>
            <a:xfrm>
              <a:off x="2774949" y="197008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4404157-8BD0-46BE-B9B5-53B903E5060A}"/>
                </a:ext>
              </a:extLst>
            </p:cNvPr>
            <p:cNvSpPr/>
            <p:nvPr/>
          </p:nvSpPr>
          <p:spPr>
            <a:xfrm>
              <a:off x="2855913" y="197008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8CD63E1-0711-48E4-B888-F5DEEA11F36A}"/>
                </a:ext>
              </a:extLst>
            </p:cNvPr>
            <p:cNvSpPr/>
            <p:nvPr/>
          </p:nvSpPr>
          <p:spPr>
            <a:xfrm>
              <a:off x="3721100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1D5D51B-8563-4AE5-BD02-9FE5C2C56339}"/>
                </a:ext>
              </a:extLst>
            </p:cNvPr>
            <p:cNvSpPr/>
            <p:nvPr/>
          </p:nvSpPr>
          <p:spPr>
            <a:xfrm>
              <a:off x="2938447" y="188621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180A9D5-EC24-4195-AA35-A688F4678409}"/>
                </a:ext>
              </a:extLst>
            </p:cNvPr>
            <p:cNvSpPr/>
            <p:nvPr/>
          </p:nvSpPr>
          <p:spPr>
            <a:xfrm>
              <a:off x="3019396" y="188886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9D1396E-8AE3-46A8-B14D-CB43B2875526}"/>
                </a:ext>
              </a:extLst>
            </p:cNvPr>
            <p:cNvSpPr/>
            <p:nvPr/>
          </p:nvSpPr>
          <p:spPr>
            <a:xfrm>
              <a:off x="3107524" y="188621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45A561A-6888-4551-8A9B-C1B69F696FE5}"/>
                </a:ext>
              </a:extLst>
            </p:cNvPr>
            <p:cNvSpPr/>
            <p:nvPr/>
          </p:nvSpPr>
          <p:spPr>
            <a:xfrm>
              <a:off x="3194049" y="188621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F5BA3FE-2950-4FAB-B51F-C6EBA63B6C66}"/>
                </a:ext>
              </a:extLst>
            </p:cNvPr>
            <p:cNvSpPr/>
            <p:nvPr/>
          </p:nvSpPr>
          <p:spPr>
            <a:xfrm>
              <a:off x="3279766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22FC7E9-D0B8-4586-A3D5-C5551B6E27C9}"/>
                </a:ext>
              </a:extLst>
            </p:cNvPr>
            <p:cNvSpPr/>
            <p:nvPr/>
          </p:nvSpPr>
          <p:spPr>
            <a:xfrm>
              <a:off x="3368678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BD83690-0DDA-447F-8E4D-A3C90173F4E6}"/>
                </a:ext>
              </a:extLst>
            </p:cNvPr>
            <p:cNvSpPr/>
            <p:nvPr/>
          </p:nvSpPr>
          <p:spPr>
            <a:xfrm>
              <a:off x="3459181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C4E2857-CD1C-4E99-8266-577A204E75F5}"/>
                </a:ext>
              </a:extLst>
            </p:cNvPr>
            <p:cNvSpPr/>
            <p:nvPr/>
          </p:nvSpPr>
          <p:spPr>
            <a:xfrm>
              <a:off x="3549668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3418FF9-E1CD-4702-8920-2B97007C0825}"/>
                </a:ext>
              </a:extLst>
            </p:cNvPr>
            <p:cNvSpPr/>
            <p:nvPr/>
          </p:nvSpPr>
          <p:spPr>
            <a:xfrm>
              <a:off x="3635385" y="188992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5F88CC0-A702-4172-9440-A66016482DAB}"/>
                </a:ext>
              </a:extLst>
            </p:cNvPr>
            <p:cNvSpPr/>
            <p:nvPr/>
          </p:nvSpPr>
          <p:spPr>
            <a:xfrm>
              <a:off x="2774949" y="18888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E55792-B56B-4F60-A7C2-143066CD3E67}"/>
                </a:ext>
              </a:extLst>
            </p:cNvPr>
            <p:cNvSpPr/>
            <p:nvPr/>
          </p:nvSpPr>
          <p:spPr>
            <a:xfrm>
              <a:off x="2855913" y="18888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E530B5B-4ED8-4E44-B0FF-57067E2EE050}"/>
                </a:ext>
              </a:extLst>
            </p:cNvPr>
            <p:cNvSpPr/>
            <p:nvPr/>
          </p:nvSpPr>
          <p:spPr>
            <a:xfrm>
              <a:off x="3721100" y="181093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837249C-ACBB-4A80-A978-F3F01B70F9E8}"/>
                </a:ext>
              </a:extLst>
            </p:cNvPr>
            <p:cNvSpPr/>
            <p:nvPr/>
          </p:nvSpPr>
          <p:spPr>
            <a:xfrm>
              <a:off x="3635385" y="181093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7C27165-E0D4-40B2-A2BD-BB82B30767D3}"/>
                </a:ext>
              </a:extLst>
            </p:cNvPr>
            <p:cNvSpPr/>
            <p:nvPr/>
          </p:nvSpPr>
          <p:spPr>
            <a:xfrm>
              <a:off x="3721100" y="172971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4ADC632-6F52-4E7B-A2DC-FF9F2D600C37}"/>
                </a:ext>
              </a:extLst>
            </p:cNvPr>
            <p:cNvSpPr/>
            <p:nvPr/>
          </p:nvSpPr>
          <p:spPr>
            <a:xfrm>
              <a:off x="3635385" y="172971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D111365-95FD-4541-AC5E-4C402C275457}"/>
                </a:ext>
              </a:extLst>
            </p:cNvPr>
            <p:cNvSpPr/>
            <p:nvPr/>
          </p:nvSpPr>
          <p:spPr>
            <a:xfrm>
              <a:off x="3368650" y="18112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66792DE-EB2F-4E37-9950-979B2268511C}"/>
                </a:ext>
              </a:extLst>
            </p:cNvPr>
            <p:cNvSpPr/>
            <p:nvPr/>
          </p:nvSpPr>
          <p:spPr>
            <a:xfrm>
              <a:off x="3282935" y="18112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4A312E8-DB90-40BD-8A6A-E32306CD3D6D}"/>
                </a:ext>
              </a:extLst>
            </p:cNvPr>
            <p:cNvSpPr/>
            <p:nvPr/>
          </p:nvSpPr>
          <p:spPr>
            <a:xfrm>
              <a:off x="2774949" y="30670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C0DFCF2-9AC1-46BC-BD1B-6788391B562D}"/>
                </a:ext>
              </a:extLst>
            </p:cNvPr>
            <p:cNvSpPr/>
            <p:nvPr/>
          </p:nvSpPr>
          <p:spPr>
            <a:xfrm>
              <a:off x="2855913" y="30670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B38DF58-19E5-4FEE-84EF-A270D86E6964}"/>
                </a:ext>
              </a:extLst>
            </p:cNvPr>
            <p:cNvSpPr/>
            <p:nvPr/>
          </p:nvSpPr>
          <p:spPr>
            <a:xfrm>
              <a:off x="2938447" y="181028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1870A23-8E88-40C6-B523-A393FF3263B4}"/>
                </a:ext>
              </a:extLst>
            </p:cNvPr>
            <p:cNvSpPr/>
            <p:nvPr/>
          </p:nvSpPr>
          <p:spPr>
            <a:xfrm>
              <a:off x="3019396" y="1812929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1AC41DA-2DA7-4FEA-A00A-3BC89FEB6C20}"/>
                </a:ext>
              </a:extLst>
            </p:cNvPr>
            <p:cNvSpPr/>
            <p:nvPr/>
          </p:nvSpPr>
          <p:spPr>
            <a:xfrm>
              <a:off x="3107524" y="181028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7547F62-D398-4806-A459-23F05D66B3E4}"/>
                </a:ext>
              </a:extLst>
            </p:cNvPr>
            <p:cNvSpPr/>
            <p:nvPr/>
          </p:nvSpPr>
          <p:spPr>
            <a:xfrm>
              <a:off x="3194049" y="181028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D556128-96BE-4079-953E-A2F20B47D3DF}"/>
                </a:ext>
              </a:extLst>
            </p:cNvPr>
            <p:cNvSpPr/>
            <p:nvPr/>
          </p:nvSpPr>
          <p:spPr>
            <a:xfrm>
              <a:off x="2774949" y="181292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12674C25-FF49-464D-BCEE-231E28AB4FB9}"/>
                </a:ext>
              </a:extLst>
            </p:cNvPr>
            <p:cNvSpPr/>
            <p:nvPr/>
          </p:nvSpPr>
          <p:spPr>
            <a:xfrm>
              <a:off x="2855913" y="181292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3587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31CE5-9B78-40F9-BF2F-FA5885AEE728}"/>
              </a:ext>
            </a:extLst>
          </p:cNvPr>
          <p:cNvGrpSpPr/>
          <p:nvPr/>
        </p:nvGrpSpPr>
        <p:grpSpPr>
          <a:xfrm>
            <a:off x="5580066" y="3549299"/>
            <a:ext cx="1031867" cy="1413539"/>
            <a:chOff x="2724590" y="3739080"/>
            <a:chExt cx="1031867" cy="1413539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7D745E1-7B77-4BEB-AAF8-ABDB55328DA6}"/>
                </a:ext>
              </a:extLst>
            </p:cNvPr>
            <p:cNvSpPr/>
            <p:nvPr/>
          </p:nvSpPr>
          <p:spPr>
            <a:xfrm>
              <a:off x="2807139" y="4060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D635C10-86E3-4E1D-BEAE-2008D17473BC}"/>
                </a:ext>
              </a:extLst>
            </p:cNvPr>
            <p:cNvSpPr/>
            <p:nvPr/>
          </p:nvSpPr>
          <p:spPr>
            <a:xfrm>
              <a:off x="2807139" y="4568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6004D53-06CE-4F4D-B4E4-041F8C89D7AE}"/>
                </a:ext>
              </a:extLst>
            </p:cNvPr>
            <p:cNvSpPr/>
            <p:nvPr/>
          </p:nvSpPr>
          <p:spPr>
            <a:xfrm>
              <a:off x="272459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F020E9F-D7BF-433B-BB63-162896430C15}"/>
                </a:ext>
              </a:extLst>
            </p:cNvPr>
            <p:cNvSpPr/>
            <p:nvPr/>
          </p:nvSpPr>
          <p:spPr>
            <a:xfrm>
              <a:off x="367074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569C751-87AB-42E7-A189-8FD1AE0E6336}"/>
                </a:ext>
              </a:extLst>
            </p:cNvPr>
            <p:cNvSpPr/>
            <p:nvPr/>
          </p:nvSpPr>
          <p:spPr>
            <a:xfrm>
              <a:off x="2724591" y="43779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859C3D8B-117E-44AF-91B6-3D888D7C80E7}"/>
                </a:ext>
              </a:extLst>
            </p:cNvPr>
            <p:cNvSpPr/>
            <p:nvPr/>
          </p:nvSpPr>
          <p:spPr>
            <a:xfrm>
              <a:off x="2724591" y="46747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D314E572-7E5E-421B-AEB1-ADCF91CCF9AD}"/>
                </a:ext>
              </a:extLst>
            </p:cNvPr>
            <p:cNvSpPr/>
            <p:nvPr/>
          </p:nvSpPr>
          <p:spPr>
            <a:xfrm>
              <a:off x="3670741" y="438585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C1502F6-1159-4D02-9251-F68363A22E99}"/>
                </a:ext>
              </a:extLst>
            </p:cNvPr>
            <p:cNvSpPr/>
            <p:nvPr/>
          </p:nvSpPr>
          <p:spPr>
            <a:xfrm>
              <a:off x="3670741" y="467478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2AC80C5-30A1-4A41-B967-FF00B3745D62}"/>
                </a:ext>
              </a:extLst>
            </p:cNvPr>
            <p:cNvSpPr/>
            <p:nvPr/>
          </p:nvSpPr>
          <p:spPr>
            <a:xfrm>
              <a:off x="2724591" y="43017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AF3CDD1-FEDE-4A67-A2EB-A48958CA2A8D}"/>
                </a:ext>
              </a:extLst>
            </p:cNvPr>
            <p:cNvSpPr/>
            <p:nvPr/>
          </p:nvSpPr>
          <p:spPr>
            <a:xfrm>
              <a:off x="2724591" y="42215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F5C8A82-C083-4317-801D-92795D48C555}"/>
                </a:ext>
              </a:extLst>
            </p:cNvPr>
            <p:cNvSpPr/>
            <p:nvPr/>
          </p:nvSpPr>
          <p:spPr>
            <a:xfrm>
              <a:off x="2724591" y="41366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E0D1A59-2ABF-48EE-AD77-190B082441EC}"/>
                </a:ext>
              </a:extLst>
            </p:cNvPr>
            <p:cNvSpPr/>
            <p:nvPr/>
          </p:nvSpPr>
          <p:spPr>
            <a:xfrm>
              <a:off x="2724591" y="40604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3008E0B-5288-4605-8C58-D6824E24168A}"/>
                </a:ext>
              </a:extLst>
            </p:cNvPr>
            <p:cNvSpPr/>
            <p:nvPr/>
          </p:nvSpPr>
          <p:spPr>
            <a:xfrm>
              <a:off x="3670741" y="429775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1B66A52-91A7-43AC-BFE5-FAF8459E12CF}"/>
                </a:ext>
              </a:extLst>
            </p:cNvPr>
            <p:cNvSpPr/>
            <p:nvPr/>
          </p:nvSpPr>
          <p:spPr>
            <a:xfrm>
              <a:off x="3670741" y="42107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1407287-6ADE-491A-A70A-008E07E82235}"/>
                </a:ext>
              </a:extLst>
            </p:cNvPr>
            <p:cNvSpPr/>
            <p:nvPr/>
          </p:nvSpPr>
          <p:spPr>
            <a:xfrm>
              <a:off x="3670741" y="413238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AC6C63F-1E55-4463-8308-1B31AA2F7432}"/>
                </a:ext>
              </a:extLst>
            </p:cNvPr>
            <p:cNvSpPr/>
            <p:nvPr/>
          </p:nvSpPr>
          <p:spPr>
            <a:xfrm>
              <a:off x="3670741" y="40583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D7E200-2C44-4CA9-A9BD-29ADD394A1CF}"/>
                </a:ext>
              </a:extLst>
            </p:cNvPr>
            <p:cNvSpPr/>
            <p:nvPr/>
          </p:nvSpPr>
          <p:spPr>
            <a:xfrm>
              <a:off x="2724591" y="47509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4E339EC-6C71-4F96-B4DC-88E673416BD7}"/>
                </a:ext>
              </a:extLst>
            </p:cNvPr>
            <p:cNvSpPr/>
            <p:nvPr/>
          </p:nvSpPr>
          <p:spPr>
            <a:xfrm>
              <a:off x="2724591" y="483326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851A72F-3976-4A60-A782-4C18C121CFCC}"/>
                </a:ext>
              </a:extLst>
            </p:cNvPr>
            <p:cNvSpPr/>
            <p:nvPr/>
          </p:nvSpPr>
          <p:spPr>
            <a:xfrm>
              <a:off x="2724591" y="491290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89AA71F-50B6-4763-8594-B403BB9D2AA0}"/>
                </a:ext>
              </a:extLst>
            </p:cNvPr>
            <p:cNvSpPr/>
            <p:nvPr/>
          </p:nvSpPr>
          <p:spPr>
            <a:xfrm>
              <a:off x="2724591" y="49986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60BBBBB-A935-43E7-A4A5-E5A71422C9E2}"/>
                </a:ext>
              </a:extLst>
            </p:cNvPr>
            <p:cNvSpPr/>
            <p:nvPr/>
          </p:nvSpPr>
          <p:spPr>
            <a:xfrm>
              <a:off x="3670741" y="4998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1EF11919-9727-47C9-99DC-617550284408}"/>
                </a:ext>
              </a:extLst>
            </p:cNvPr>
            <p:cNvSpPr/>
            <p:nvPr/>
          </p:nvSpPr>
          <p:spPr>
            <a:xfrm>
              <a:off x="3670741" y="49208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04B38374-FC9A-476D-A3DB-4577914D2124}"/>
                </a:ext>
              </a:extLst>
            </p:cNvPr>
            <p:cNvSpPr/>
            <p:nvPr/>
          </p:nvSpPr>
          <p:spPr>
            <a:xfrm>
              <a:off x="3670741" y="484385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F4FF29F-2859-479B-A3E9-15D3B5EAA23C}"/>
                </a:ext>
              </a:extLst>
            </p:cNvPr>
            <p:cNvSpPr/>
            <p:nvPr/>
          </p:nvSpPr>
          <p:spPr>
            <a:xfrm>
              <a:off x="3670741" y="475891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1B4FF82-FEA7-4F6C-B622-7612B87446A6}"/>
                </a:ext>
              </a:extLst>
            </p:cNvPr>
            <p:cNvSpPr/>
            <p:nvPr/>
          </p:nvSpPr>
          <p:spPr>
            <a:xfrm>
              <a:off x="3673909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E87FC6DF-5331-4889-8937-739DCABC24EF}"/>
                </a:ext>
              </a:extLst>
            </p:cNvPr>
            <p:cNvSpPr/>
            <p:nvPr/>
          </p:nvSpPr>
          <p:spPr>
            <a:xfrm>
              <a:off x="2889686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82D767B-7096-484A-AD71-F4E06127A936}"/>
                </a:ext>
              </a:extLst>
            </p:cNvPr>
            <p:cNvSpPr/>
            <p:nvPr/>
          </p:nvSpPr>
          <p:spPr>
            <a:xfrm>
              <a:off x="2972233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04C2E50-E05E-46E5-8832-A2368F230A00}"/>
                </a:ext>
              </a:extLst>
            </p:cNvPr>
            <p:cNvSpPr/>
            <p:nvPr/>
          </p:nvSpPr>
          <p:spPr>
            <a:xfrm>
              <a:off x="305952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750AC58-AB2A-4A71-A6BC-3D615D30B564}"/>
                </a:ext>
              </a:extLst>
            </p:cNvPr>
            <p:cNvSpPr/>
            <p:nvPr/>
          </p:nvSpPr>
          <p:spPr>
            <a:xfrm>
              <a:off x="314605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990D252-C03D-485E-8A58-AD81B7E2DB68}"/>
                </a:ext>
              </a:extLst>
            </p:cNvPr>
            <p:cNvSpPr/>
            <p:nvPr/>
          </p:nvSpPr>
          <p:spPr>
            <a:xfrm>
              <a:off x="323257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D04BD8-05E7-4231-90F0-A24FCB010F8E}"/>
                </a:ext>
              </a:extLst>
            </p:cNvPr>
            <p:cNvSpPr/>
            <p:nvPr/>
          </p:nvSpPr>
          <p:spPr>
            <a:xfrm>
              <a:off x="332148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4B51C8F-AEFE-4E41-A788-020E5BC625A5}"/>
                </a:ext>
              </a:extLst>
            </p:cNvPr>
            <p:cNvSpPr/>
            <p:nvPr/>
          </p:nvSpPr>
          <p:spPr>
            <a:xfrm>
              <a:off x="341199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03679F0-1921-415C-AA77-6815166EEE31}"/>
                </a:ext>
              </a:extLst>
            </p:cNvPr>
            <p:cNvSpPr/>
            <p:nvPr/>
          </p:nvSpPr>
          <p:spPr>
            <a:xfrm>
              <a:off x="350247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C06A394-1837-4FE0-BC93-AB16D7030649}"/>
                </a:ext>
              </a:extLst>
            </p:cNvPr>
            <p:cNvSpPr/>
            <p:nvPr/>
          </p:nvSpPr>
          <p:spPr>
            <a:xfrm>
              <a:off x="3588194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6C737804-289D-49B0-BB72-397BD69575AA}"/>
                </a:ext>
              </a:extLst>
            </p:cNvPr>
            <p:cNvSpPr/>
            <p:nvPr/>
          </p:nvSpPr>
          <p:spPr>
            <a:xfrm>
              <a:off x="3670741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0F8CA6C-A282-4AF1-BBF7-895DEF6BFD8A}"/>
                </a:ext>
              </a:extLst>
            </p:cNvPr>
            <p:cNvSpPr/>
            <p:nvPr/>
          </p:nvSpPr>
          <p:spPr>
            <a:xfrm>
              <a:off x="2886518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2A5624B-CBF2-4195-B014-E7108CEA5143}"/>
                </a:ext>
              </a:extLst>
            </p:cNvPr>
            <p:cNvSpPr/>
            <p:nvPr/>
          </p:nvSpPr>
          <p:spPr>
            <a:xfrm>
              <a:off x="2969065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B3C8BC0-300B-421C-96A0-A1634A532D8D}"/>
                </a:ext>
              </a:extLst>
            </p:cNvPr>
            <p:cNvSpPr/>
            <p:nvPr/>
          </p:nvSpPr>
          <p:spPr>
            <a:xfrm>
              <a:off x="305635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B660CEB-86B5-466E-81BF-72C778AA61D1}"/>
                </a:ext>
              </a:extLst>
            </p:cNvPr>
            <p:cNvSpPr/>
            <p:nvPr/>
          </p:nvSpPr>
          <p:spPr>
            <a:xfrm>
              <a:off x="314288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92DB21A-935E-4559-B6F2-4B795868C96E}"/>
                </a:ext>
              </a:extLst>
            </p:cNvPr>
            <p:cNvSpPr/>
            <p:nvPr/>
          </p:nvSpPr>
          <p:spPr>
            <a:xfrm>
              <a:off x="322940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C0FD234-4E39-4E1C-9E35-AEE784DD57AD}"/>
                </a:ext>
              </a:extLst>
            </p:cNvPr>
            <p:cNvSpPr/>
            <p:nvPr/>
          </p:nvSpPr>
          <p:spPr>
            <a:xfrm>
              <a:off x="331831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D6EEE0F-A982-4A0E-AA91-BEBF2B917E19}"/>
                </a:ext>
              </a:extLst>
            </p:cNvPr>
            <p:cNvSpPr/>
            <p:nvPr/>
          </p:nvSpPr>
          <p:spPr>
            <a:xfrm>
              <a:off x="340882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AEFBF2A-32C9-45AD-8F06-3F111A682443}"/>
                </a:ext>
              </a:extLst>
            </p:cNvPr>
            <p:cNvSpPr/>
            <p:nvPr/>
          </p:nvSpPr>
          <p:spPr>
            <a:xfrm>
              <a:off x="349930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965B609B-B557-457F-AE79-D3DCB7F4A605}"/>
                </a:ext>
              </a:extLst>
            </p:cNvPr>
            <p:cNvSpPr/>
            <p:nvPr/>
          </p:nvSpPr>
          <p:spPr>
            <a:xfrm>
              <a:off x="3585026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F704C98B-171F-4CF3-956E-0A326FC1825B}"/>
                </a:ext>
              </a:extLst>
            </p:cNvPr>
            <p:cNvSpPr/>
            <p:nvPr/>
          </p:nvSpPr>
          <p:spPr>
            <a:xfrm>
              <a:off x="2724590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ECBBD53-97C7-4159-9068-B93AE39F0D1E}"/>
                </a:ext>
              </a:extLst>
            </p:cNvPr>
            <p:cNvSpPr/>
            <p:nvPr/>
          </p:nvSpPr>
          <p:spPr>
            <a:xfrm>
              <a:off x="2805554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68AF6FC-E0C9-46F6-9158-2A3953DA3460}"/>
                </a:ext>
              </a:extLst>
            </p:cNvPr>
            <p:cNvSpPr/>
            <p:nvPr/>
          </p:nvSpPr>
          <p:spPr>
            <a:xfrm>
              <a:off x="3670741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289DF695-4BAA-4596-BC3A-50904EDAE989}"/>
                </a:ext>
              </a:extLst>
            </p:cNvPr>
            <p:cNvSpPr/>
            <p:nvPr/>
          </p:nvSpPr>
          <p:spPr>
            <a:xfrm>
              <a:off x="2888088" y="389558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2437A49-A6D6-489D-BF40-CD3F54C89580}"/>
                </a:ext>
              </a:extLst>
            </p:cNvPr>
            <p:cNvSpPr/>
            <p:nvPr/>
          </p:nvSpPr>
          <p:spPr>
            <a:xfrm>
              <a:off x="2969037" y="3898232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BC4FB4D-A6B8-450A-B8C2-20679D0E378E}"/>
                </a:ext>
              </a:extLst>
            </p:cNvPr>
            <p:cNvSpPr/>
            <p:nvPr/>
          </p:nvSpPr>
          <p:spPr>
            <a:xfrm>
              <a:off x="3057165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45AE09B-D042-430B-9CE9-1375B5CB5602}"/>
                </a:ext>
              </a:extLst>
            </p:cNvPr>
            <p:cNvSpPr/>
            <p:nvPr/>
          </p:nvSpPr>
          <p:spPr>
            <a:xfrm>
              <a:off x="3143690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459BDDD-3A11-4577-AC36-ABE75996273F}"/>
                </a:ext>
              </a:extLst>
            </p:cNvPr>
            <p:cNvSpPr/>
            <p:nvPr/>
          </p:nvSpPr>
          <p:spPr>
            <a:xfrm>
              <a:off x="3229407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8C2E7B9-D6CE-4F07-BC03-C5347DE71073}"/>
                </a:ext>
              </a:extLst>
            </p:cNvPr>
            <p:cNvSpPr/>
            <p:nvPr/>
          </p:nvSpPr>
          <p:spPr>
            <a:xfrm>
              <a:off x="331831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CF8ED81A-51D4-4534-B270-A14E4D864E18}"/>
                </a:ext>
              </a:extLst>
            </p:cNvPr>
            <p:cNvSpPr/>
            <p:nvPr/>
          </p:nvSpPr>
          <p:spPr>
            <a:xfrm>
              <a:off x="3408822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7D70E5-603A-432E-9749-303A1104C511}"/>
                </a:ext>
              </a:extLst>
            </p:cNvPr>
            <p:cNvSpPr/>
            <p:nvPr/>
          </p:nvSpPr>
          <p:spPr>
            <a:xfrm>
              <a:off x="349930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676279A-694A-4D28-A5CA-FCE8E9E2F22D}"/>
                </a:ext>
              </a:extLst>
            </p:cNvPr>
            <p:cNvSpPr/>
            <p:nvPr/>
          </p:nvSpPr>
          <p:spPr>
            <a:xfrm>
              <a:off x="3585026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7746F2EF-6D31-4135-9F04-0A223C4A639F}"/>
                </a:ext>
              </a:extLst>
            </p:cNvPr>
            <p:cNvSpPr/>
            <p:nvPr/>
          </p:nvSpPr>
          <p:spPr>
            <a:xfrm>
              <a:off x="2724590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9298F6D-88C4-4157-B710-7D3BC7D70629}"/>
                </a:ext>
              </a:extLst>
            </p:cNvPr>
            <p:cNvSpPr/>
            <p:nvPr/>
          </p:nvSpPr>
          <p:spPr>
            <a:xfrm>
              <a:off x="2805554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BB276F8-AF41-4B80-82E2-73473C185AF9}"/>
                </a:ext>
              </a:extLst>
            </p:cNvPr>
            <p:cNvSpPr/>
            <p:nvPr/>
          </p:nvSpPr>
          <p:spPr>
            <a:xfrm>
              <a:off x="3670741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4BE141A-3438-4F1A-8806-E6B5364B9C26}"/>
                </a:ext>
              </a:extLst>
            </p:cNvPr>
            <p:cNvSpPr/>
            <p:nvPr/>
          </p:nvSpPr>
          <p:spPr>
            <a:xfrm>
              <a:off x="3585026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40B798B-002A-41F8-8F1D-6963A282263A}"/>
                </a:ext>
              </a:extLst>
            </p:cNvPr>
            <p:cNvSpPr/>
            <p:nvPr/>
          </p:nvSpPr>
          <p:spPr>
            <a:xfrm>
              <a:off x="3670741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646CC25-4C42-4E3C-A274-99B7028E4514}"/>
                </a:ext>
              </a:extLst>
            </p:cNvPr>
            <p:cNvSpPr/>
            <p:nvPr/>
          </p:nvSpPr>
          <p:spPr>
            <a:xfrm>
              <a:off x="3585026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5DAFEB9-AE02-41FD-B0B5-B73CB827C494}"/>
                </a:ext>
              </a:extLst>
            </p:cNvPr>
            <p:cNvSpPr/>
            <p:nvPr/>
          </p:nvSpPr>
          <p:spPr>
            <a:xfrm>
              <a:off x="3318291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DF4A908-5C8A-4CB4-935D-1BC1797C28DE}"/>
                </a:ext>
              </a:extLst>
            </p:cNvPr>
            <p:cNvSpPr/>
            <p:nvPr/>
          </p:nvSpPr>
          <p:spPr>
            <a:xfrm>
              <a:off x="3232576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461FE6A-9140-4ED9-A1BA-8142CB4ED5E5}"/>
                </a:ext>
              </a:extLst>
            </p:cNvPr>
            <p:cNvSpPr/>
            <p:nvPr/>
          </p:nvSpPr>
          <p:spPr>
            <a:xfrm>
              <a:off x="2724590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ECD9177-152A-467B-ACD9-246178A50808}"/>
                </a:ext>
              </a:extLst>
            </p:cNvPr>
            <p:cNvSpPr/>
            <p:nvPr/>
          </p:nvSpPr>
          <p:spPr>
            <a:xfrm>
              <a:off x="2805554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72F3556-1A12-405D-91DD-EC3C8D204CB0}"/>
                </a:ext>
              </a:extLst>
            </p:cNvPr>
            <p:cNvSpPr/>
            <p:nvPr/>
          </p:nvSpPr>
          <p:spPr>
            <a:xfrm>
              <a:off x="2888088" y="381885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D8BEF70C-B5EC-46B9-A03F-10C848CF1983}"/>
                </a:ext>
              </a:extLst>
            </p:cNvPr>
            <p:cNvSpPr/>
            <p:nvPr/>
          </p:nvSpPr>
          <p:spPr>
            <a:xfrm>
              <a:off x="2969037" y="382150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0E19271-A149-4496-A8FD-5D9552188DC7}"/>
                </a:ext>
              </a:extLst>
            </p:cNvPr>
            <p:cNvSpPr/>
            <p:nvPr/>
          </p:nvSpPr>
          <p:spPr>
            <a:xfrm>
              <a:off x="3057165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D62AFD3-8B9C-4D64-9E4B-132D39B904C8}"/>
                </a:ext>
              </a:extLst>
            </p:cNvPr>
            <p:cNvSpPr/>
            <p:nvPr/>
          </p:nvSpPr>
          <p:spPr>
            <a:xfrm>
              <a:off x="3143690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AA5486B-FF48-4543-9A5E-0071B2308CB1}"/>
                </a:ext>
              </a:extLst>
            </p:cNvPr>
            <p:cNvSpPr/>
            <p:nvPr/>
          </p:nvSpPr>
          <p:spPr>
            <a:xfrm>
              <a:off x="2724590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EAABD7F-E9C6-497A-AD4B-AA38553994E0}"/>
                </a:ext>
              </a:extLst>
            </p:cNvPr>
            <p:cNvSpPr/>
            <p:nvPr/>
          </p:nvSpPr>
          <p:spPr>
            <a:xfrm>
              <a:off x="2805554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71E70F-B3E6-4633-B5F4-906D921EF43D}"/>
              </a:ext>
            </a:extLst>
          </p:cNvPr>
          <p:cNvGrpSpPr/>
          <p:nvPr/>
        </p:nvGrpSpPr>
        <p:grpSpPr>
          <a:xfrm>
            <a:off x="5576898" y="1539066"/>
            <a:ext cx="1031867" cy="1415387"/>
            <a:chOff x="2711080" y="1607476"/>
            <a:chExt cx="1031867" cy="141538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16F8F36-9882-4B61-9D5E-0C978FC71B88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D811ACB-0B5D-40FF-9ADB-03F20B41C793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84E3A58-38C0-4C60-89D1-65DE99BC85C0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FD1EC4F-E966-49A6-8227-725AE2335A5D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B9FDB3C-2699-40C5-8C6D-01213ABF8288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91BA097-D753-4865-AFA3-35E9DFD0D1B4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B344BB1-BD0B-4A50-9B5B-D3665ABB3897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B47B73-D795-409F-9901-FD4E17CE4E1F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E5418F3-972E-4068-B0DB-0172A21F648A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536AAD-68F7-4D23-A3E0-BFF41DA14158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AB2AB81-994F-454E-A558-F058F7BEA30E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0EC5554-5A41-4DA8-A73F-F5E206E2827A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594825E-530D-45DB-98E8-54C750C5A239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44AEA5E-A109-4FE2-A9E1-A44AB4227208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F31FF55-828A-4800-BE94-020523250053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E799E7F-A51F-48B7-BBBD-BE279CB5F61E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9ABBBA8-49B5-4C6D-ACF4-3435F1C2F372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75A574-4577-4D1D-97E4-DAE74E2C3919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1A7B832-41F0-4A20-B367-04D47E22265F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4E16D3-EEBF-4369-88A8-3CA3130A621C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899D42A-807E-424C-BB41-1A7A36865D97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9E6014D-BD7A-4A5F-AA23-BDAFB1D02D33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FA7D748-86C4-4A21-BD45-9D6B54F292A9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2AEEC21-177C-4952-B625-BC77777DF281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7D3F461-956A-42CE-BB42-E168F92B453C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4212B41-4D58-4309-A4C6-DE61BFBBB952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F087704-2454-41A7-90F4-1F338593CD47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5725BC2-AF52-4EED-B3E5-08B6A449F0F9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216167B-A09E-4B7F-9406-CFE8B149D7C2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99C212A-490B-4B00-B41C-D971DBD953C4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B2010CF-41F5-4356-9E97-6900F5F954DC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57A599D-8C83-4155-A30D-D896E49BD837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37F8941-DE36-45AB-A2BB-6D906F5F021D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E60EDD5-2127-4128-967C-5E003A9566A6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42A103A-163D-4038-BC4E-086E11F4C516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E28EE77-737E-410F-BD29-B58E30589C7B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1C2D3BB-4393-453D-83F5-56CBF84F4981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49E5C83-FED9-4F42-B5D4-77C34A388FF2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0709C1F-FFD5-4944-AE89-7EF13FBABA51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2292F22-A5FC-4695-AB98-4D7BF67BC8CF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9D24116-0EA1-4FC8-A845-DEFF4FE0101A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149C0EA-77DF-4D20-A90A-5E428580CD46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DEE1DD6-B437-4717-91F2-84D1A87B8345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C5D6855-1403-41F4-9FB5-449318961C48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25A0A73-BDD0-4CBE-A96F-2D72008EF4D2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64018B2-F92B-47ED-A252-9328A815E9DF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F39CB9E-681F-4546-8A46-D00A836B4F12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40D5A33-7E3D-4C71-B937-8469BD0F7BFE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F8442A8-B7A7-4137-BCED-9650B58DAA38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9946CFE-0587-4CA8-AF2E-850AEE5A48D8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EA98CA43-92A7-48E5-A834-58F0592F38AA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11A6021-AFE1-424D-BE4B-77C3D4692E61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D85F5FA-8035-4DA0-B1AE-82BCDC5CB4C2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DCD01CC-F777-4851-899A-0676C2E52D73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A8A474F-6537-4CCF-AD3F-30C5C5A8A124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E69107C-314B-448E-8E14-B89EE1A81C9D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5A581AD-1FAE-4720-886C-8979A89A2499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A9437F4-4695-430D-B741-14061535877C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A1D6289-FFE1-44B3-A401-D2DF866BB598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4AB5942-AF41-40AA-AD91-77B7111C57F1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FEB5465-9757-496B-8A63-07FC781407C4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7EB2C99-FEE9-4ADC-B30F-1DC5FECDB859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AE12F28-75B1-40A2-8CF1-31BA32AD3D5F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65747AD-4AE2-4AC2-8DA1-C9970E4B1654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8B62E2B-77BF-4DD5-9E8E-D66436004D6E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04B2DFD-EA01-40A2-BDB6-415FCAD27374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9C352B-055F-4232-9B6E-5E4057A38A4C}"/>
                </a:ext>
              </a:extLst>
            </p:cNvPr>
            <p:cNvSpPr/>
            <p:nvPr/>
          </p:nvSpPr>
          <p:spPr>
            <a:xfrm flipV="1">
              <a:off x="2956392" y="286186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85B049D5-BD7F-42E9-8DEB-5D9027ACE7C2}"/>
                </a:ext>
              </a:extLst>
            </p:cNvPr>
            <p:cNvSpPr/>
            <p:nvPr/>
          </p:nvSpPr>
          <p:spPr>
            <a:xfrm flipV="1">
              <a:off x="3044520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08D34AC3-F7D1-411B-9D89-2CF2E74B6B99}"/>
                </a:ext>
              </a:extLst>
            </p:cNvPr>
            <p:cNvSpPr/>
            <p:nvPr/>
          </p:nvSpPr>
          <p:spPr>
            <a:xfrm flipV="1">
              <a:off x="3131045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44640C9-C560-4552-B81B-06A69D35A9AD}"/>
                </a:ext>
              </a:extLst>
            </p:cNvPr>
            <p:cNvSpPr/>
            <p:nvPr/>
          </p:nvSpPr>
          <p:spPr>
            <a:xfrm>
              <a:off x="2875471" y="286265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1B15E1C-3F60-42E9-BA03-79C5ED045730}"/>
                </a:ext>
              </a:extLst>
            </p:cNvPr>
            <p:cNvSpPr/>
            <p:nvPr/>
          </p:nvSpPr>
          <p:spPr>
            <a:xfrm>
              <a:off x="2792881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9DFB22C-3F65-4E23-B32E-8B944E079D35}"/>
                </a:ext>
              </a:extLst>
            </p:cNvPr>
            <p:cNvSpPr/>
            <p:nvPr/>
          </p:nvSpPr>
          <p:spPr>
            <a:xfrm>
              <a:off x="2712334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689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31CE5-9B78-40F9-BF2F-FA5885AEE728}"/>
              </a:ext>
            </a:extLst>
          </p:cNvPr>
          <p:cNvGrpSpPr/>
          <p:nvPr/>
        </p:nvGrpSpPr>
        <p:grpSpPr>
          <a:xfrm>
            <a:off x="5581753" y="3326590"/>
            <a:ext cx="1031867" cy="1413539"/>
            <a:chOff x="2724590" y="3739080"/>
            <a:chExt cx="1031867" cy="1413539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7D745E1-7B77-4BEB-AAF8-ABDB55328DA6}"/>
                </a:ext>
              </a:extLst>
            </p:cNvPr>
            <p:cNvSpPr/>
            <p:nvPr/>
          </p:nvSpPr>
          <p:spPr>
            <a:xfrm>
              <a:off x="2807139" y="4060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D635C10-86E3-4E1D-BEAE-2008D17473BC}"/>
                </a:ext>
              </a:extLst>
            </p:cNvPr>
            <p:cNvSpPr/>
            <p:nvPr/>
          </p:nvSpPr>
          <p:spPr>
            <a:xfrm>
              <a:off x="2807139" y="4568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6004D53-06CE-4F4D-B4E4-041F8C89D7AE}"/>
                </a:ext>
              </a:extLst>
            </p:cNvPr>
            <p:cNvSpPr/>
            <p:nvPr/>
          </p:nvSpPr>
          <p:spPr>
            <a:xfrm>
              <a:off x="272459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F020E9F-D7BF-433B-BB63-162896430C15}"/>
                </a:ext>
              </a:extLst>
            </p:cNvPr>
            <p:cNvSpPr/>
            <p:nvPr/>
          </p:nvSpPr>
          <p:spPr>
            <a:xfrm>
              <a:off x="367074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569C751-87AB-42E7-A189-8FD1AE0E6336}"/>
                </a:ext>
              </a:extLst>
            </p:cNvPr>
            <p:cNvSpPr/>
            <p:nvPr/>
          </p:nvSpPr>
          <p:spPr>
            <a:xfrm>
              <a:off x="2724591" y="43779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859C3D8B-117E-44AF-91B6-3D888D7C80E7}"/>
                </a:ext>
              </a:extLst>
            </p:cNvPr>
            <p:cNvSpPr/>
            <p:nvPr/>
          </p:nvSpPr>
          <p:spPr>
            <a:xfrm>
              <a:off x="2724591" y="46747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D314E572-7E5E-421B-AEB1-ADCF91CCF9AD}"/>
                </a:ext>
              </a:extLst>
            </p:cNvPr>
            <p:cNvSpPr/>
            <p:nvPr/>
          </p:nvSpPr>
          <p:spPr>
            <a:xfrm>
              <a:off x="3670741" y="438585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C1502F6-1159-4D02-9251-F68363A22E99}"/>
                </a:ext>
              </a:extLst>
            </p:cNvPr>
            <p:cNvSpPr/>
            <p:nvPr/>
          </p:nvSpPr>
          <p:spPr>
            <a:xfrm>
              <a:off x="3670741" y="467478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2AC80C5-30A1-4A41-B967-FF00B3745D62}"/>
                </a:ext>
              </a:extLst>
            </p:cNvPr>
            <p:cNvSpPr/>
            <p:nvPr/>
          </p:nvSpPr>
          <p:spPr>
            <a:xfrm>
              <a:off x="2724591" y="43017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AF3CDD1-FEDE-4A67-A2EB-A48958CA2A8D}"/>
                </a:ext>
              </a:extLst>
            </p:cNvPr>
            <p:cNvSpPr/>
            <p:nvPr/>
          </p:nvSpPr>
          <p:spPr>
            <a:xfrm>
              <a:off x="2724591" y="42215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F5C8A82-C083-4317-801D-92795D48C555}"/>
                </a:ext>
              </a:extLst>
            </p:cNvPr>
            <p:cNvSpPr/>
            <p:nvPr/>
          </p:nvSpPr>
          <p:spPr>
            <a:xfrm>
              <a:off x="2724591" y="41366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E0D1A59-2ABF-48EE-AD77-190B082441EC}"/>
                </a:ext>
              </a:extLst>
            </p:cNvPr>
            <p:cNvSpPr/>
            <p:nvPr/>
          </p:nvSpPr>
          <p:spPr>
            <a:xfrm>
              <a:off x="2724591" y="40604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3008E0B-5288-4605-8C58-D6824E24168A}"/>
                </a:ext>
              </a:extLst>
            </p:cNvPr>
            <p:cNvSpPr/>
            <p:nvPr/>
          </p:nvSpPr>
          <p:spPr>
            <a:xfrm>
              <a:off x="3670741" y="429775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1B66A52-91A7-43AC-BFE5-FAF8459E12CF}"/>
                </a:ext>
              </a:extLst>
            </p:cNvPr>
            <p:cNvSpPr/>
            <p:nvPr/>
          </p:nvSpPr>
          <p:spPr>
            <a:xfrm>
              <a:off x="3670741" y="42107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1407287-6ADE-491A-A70A-008E07E82235}"/>
                </a:ext>
              </a:extLst>
            </p:cNvPr>
            <p:cNvSpPr/>
            <p:nvPr/>
          </p:nvSpPr>
          <p:spPr>
            <a:xfrm>
              <a:off x="3670741" y="413238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AC6C63F-1E55-4463-8308-1B31AA2F7432}"/>
                </a:ext>
              </a:extLst>
            </p:cNvPr>
            <p:cNvSpPr/>
            <p:nvPr/>
          </p:nvSpPr>
          <p:spPr>
            <a:xfrm>
              <a:off x="3670741" y="40583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D7E200-2C44-4CA9-A9BD-29ADD394A1CF}"/>
                </a:ext>
              </a:extLst>
            </p:cNvPr>
            <p:cNvSpPr/>
            <p:nvPr/>
          </p:nvSpPr>
          <p:spPr>
            <a:xfrm>
              <a:off x="2724591" y="47509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4E339EC-6C71-4F96-B4DC-88E673416BD7}"/>
                </a:ext>
              </a:extLst>
            </p:cNvPr>
            <p:cNvSpPr/>
            <p:nvPr/>
          </p:nvSpPr>
          <p:spPr>
            <a:xfrm>
              <a:off x="2724591" y="483326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851A72F-3976-4A60-A782-4C18C121CFCC}"/>
                </a:ext>
              </a:extLst>
            </p:cNvPr>
            <p:cNvSpPr/>
            <p:nvPr/>
          </p:nvSpPr>
          <p:spPr>
            <a:xfrm>
              <a:off x="2724591" y="491290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89AA71F-50B6-4763-8594-B403BB9D2AA0}"/>
                </a:ext>
              </a:extLst>
            </p:cNvPr>
            <p:cNvSpPr/>
            <p:nvPr/>
          </p:nvSpPr>
          <p:spPr>
            <a:xfrm>
              <a:off x="2724591" y="49986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60BBBBB-A935-43E7-A4A5-E5A71422C9E2}"/>
                </a:ext>
              </a:extLst>
            </p:cNvPr>
            <p:cNvSpPr/>
            <p:nvPr/>
          </p:nvSpPr>
          <p:spPr>
            <a:xfrm>
              <a:off x="3670741" y="4998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1EF11919-9727-47C9-99DC-617550284408}"/>
                </a:ext>
              </a:extLst>
            </p:cNvPr>
            <p:cNvSpPr/>
            <p:nvPr/>
          </p:nvSpPr>
          <p:spPr>
            <a:xfrm>
              <a:off x="3670741" y="49208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04B38374-FC9A-476D-A3DB-4577914D2124}"/>
                </a:ext>
              </a:extLst>
            </p:cNvPr>
            <p:cNvSpPr/>
            <p:nvPr/>
          </p:nvSpPr>
          <p:spPr>
            <a:xfrm>
              <a:off x="3670741" y="484385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F4FF29F-2859-479B-A3E9-15D3B5EAA23C}"/>
                </a:ext>
              </a:extLst>
            </p:cNvPr>
            <p:cNvSpPr/>
            <p:nvPr/>
          </p:nvSpPr>
          <p:spPr>
            <a:xfrm>
              <a:off x="3670741" y="475891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1B4FF82-FEA7-4F6C-B622-7612B87446A6}"/>
                </a:ext>
              </a:extLst>
            </p:cNvPr>
            <p:cNvSpPr/>
            <p:nvPr/>
          </p:nvSpPr>
          <p:spPr>
            <a:xfrm>
              <a:off x="3673909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E87FC6DF-5331-4889-8937-739DCABC24EF}"/>
                </a:ext>
              </a:extLst>
            </p:cNvPr>
            <p:cNvSpPr/>
            <p:nvPr/>
          </p:nvSpPr>
          <p:spPr>
            <a:xfrm>
              <a:off x="2889686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82D767B-7096-484A-AD71-F4E06127A936}"/>
                </a:ext>
              </a:extLst>
            </p:cNvPr>
            <p:cNvSpPr/>
            <p:nvPr/>
          </p:nvSpPr>
          <p:spPr>
            <a:xfrm>
              <a:off x="2972233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04C2E50-E05E-46E5-8832-A2368F230A00}"/>
                </a:ext>
              </a:extLst>
            </p:cNvPr>
            <p:cNvSpPr/>
            <p:nvPr/>
          </p:nvSpPr>
          <p:spPr>
            <a:xfrm>
              <a:off x="305952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750AC58-AB2A-4A71-A6BC-3D615D30B564}"/>
                </a:ext>
              </a:extLst>
            </p:cNvPr>
            <p:cNvSpPr/>
            <p:nvPr/>
          </p:nvSpPr>
          <p:spPr>
            <a:xfrm>
              <a:off x="314605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990D252-C03D-485E-8A58-AD81B7E2DB68}"/>
                </a:ext>
              </a:extLst>
            </p:cNvPr>
            <p:cNvSpPr/>
            <p:nvPr/>
          </p:nvSpPr>
          <p:spPr>
            <a:xfrm>
              <a:off x="323257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D04BD8-05E7-4231-90F0-A24FCB010F8E}"/>
                </a:ext>
              </a:extLst>
            </p:cNvPr>
            <p:cNvSpPr/>
            <p:nvPr/>
          </p:nvSpPr>
          <p:spPr>
            <a:xfrm>
              <a:off x="332148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4B51C8F-AEFE-4E41-A788-020E5BC625A5}"/>
                </a:ext>
              </a:extLst>
            </p:cNvPr>
            <p:cNvSpPr/>
            <p:nvPr/>
          </p:nvSpPr>
          <p:spPr>
            <a:xfrm>
              <a:off x="341199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03679F0-1921-415C-AA77-6815166EEE31}"/>
                </a:ext>
              </a:extLst>
            </p:cNvPr>
            <p:cNvSpPr/>
            <p:nvPr/>
          </p:nvSpPr>
          <p:spPr>
            <a:xfrm>
              <a:off x="350247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C06A394-1837-4FE0-BC93-AB16D7030649}"/>
                </a:ext>
              </a:extLst>
            </p:cNvPr>
            <p:cNvSpPr/>
            <p:nvPr/>
          </p:nvSpPr>
          <p:spPr>
            <a:xfrm>
              <a:off x="3588194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6C737804-289D-49B0-BB72-397BD69575AA}"/>
                </a:ext>
              </a:extLst>
            </p:cNvPr>
            <p:cNvSpPr/>
            <p:nvPr/>
          </p:nvSpPr>
          <p:spPr>
            <a:xfrm>
              <a:off x="3670741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0F8CA6C-A282-4AF1-BBF7-895DEF6BFD8A}"/>
                </a:ext>
              </a:extLst>
            </p:cNvPr>
            <p:cNvSpPr/>
            <p:nvPr/>
          </p:nvSpPr>
          <p:spPr>
            <a:xfrm>
              <a:off x="2886518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2A5624B-CBF2-4195-B014-E7108CEA5143}"/>
                </a:ext>
              </a:extLst>
            </p:cNvPr>
            <p:cNvSpPr/>
            <p:nvPr/>
          </p:nvSpPr>
          <p:spPr>
            <a:xfrm>
              <a:off x="2969065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B3C8BC0-300B-421C-96A0-A1634A532D8D}"/>
                </a:ext>
              </a:extLst>
            </p:cNvPr>
            <p:cNvSpPr/>
            <p:nvPr/>
          </p:nvSpPr>
          <p:spPr>
            <a:xfrm>
              <a:off x="305635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B660CEB-86B5-466E-81BF-72C778AA61D1}"/>
                </a:ext>
              </a:extLst>
            </p:cNvPr>
            <p:cNvSpPr/>
            <p:nvPr/>
          </p:nvSpPr>
          <p:spPr>
            <a:xfrm>
              <a:off x="314288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92DB21A-935E-4559-B6F2-4B795868C96E}"/>
                </a:ext>
              </a:extLst>
            </p:cNvPr>
            <p:cNvSpPr/>
            <p:nvPr/>
          </p:nvSpPr>
          <p:spPr>
            <a:xfrm>
              <a:off x="322940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C0FD234-4E39-4E1C-9E35-AEE784DD57AD}"/>
                </a:ext>
              </a:extLst>
            </p:cNvPr>
            <p:cNvSpPr/>
            <p:nvPr/>
          </p:nvSpPr>
          <p:spPr>
            <a:xfrm>
              <a:off x="331831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D6EEE0F-A982-4A0E-AA91-BEBF2B917E19}"/>
                </a:ext>
              </a:extLst>
            </p:cNvPr>
            <p:cNvSpPr/>
            <p:nvPr/>
          </p:nvSpPr>
          <p:spPr>
            <a:xfrm>
              <a:off x="340882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AEFBF2A-32C9-45AD-8F06-3F111A682443}"/>
                </a:ext>
              </a:extLst>
            </p:cNvPr>
            <p:cNvSpPr/>
            <p:nvPr/>
          </p:nvSpPr>
          <p:spPr>
            <a:xfrm>
              <a:off x="349930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965B609B-B557-457F-AE79-D3DCB7F4A605}"/>
                </a:ext>
              </a:extLst>
            </p:cNvPr>
            <p:cNvSpPr/>
            <p:nvPr/>
          </p:nvSpPr>
          <p:spPr>
            <a:xfrm>
              <a:off x="3585026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F704C98B-171F-4CF3-956E-0A326FC1825B}"/>
                </a:ext>
              </a:extLst>
            </p:cNvPr>
            <p:cNvSpPr/>
            <p:nvPr/>
          </p:nvSpPr>
          <p:spPr>
            <a:xfrm>
              <a:off x="2724590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ECBBD53-97C7-4159-9068-B93AE39F0D1E}"/>
                </a:ext>
              </a:extLst>
            </p:cNvPr>
            <p:cNvSpPr/>
            <p:nvPr/>
          </p:nvSpPr>
          <p:spPr>
            <a:xfrm>
              <a:off x="2805554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68AF6FC-E0C9-46F6-9158-2A3953DA3460}"/>
                </a:ext>
              </a:extLst>
            </p:cNvPr>
            <p:cNvSpPr/>
            <p:nvPr/>
          </p:nvSpPr>
          <p:spPr>
            <a:xfrm>
              <a:off x="3670741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289DF695-4BAA-4596-BC3A-50904EDAE989}"/>
                </a:ext>
              </a:extLst>
            </p:cNvPr>
            <p:cNvSpPr/>
            <p:nvPr/>
          </p:nvSpPr>
          <p:spPr>
            <a:xfrm>
              <a:off x="2888088" y="389558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2437A49-A6D6-489D-BF40-CD3F54C89580}"/>
                </a:ext>
              </a:extLst>
            </p:cNvPr>
            <p:cNvSpPr/>
            <p:nvPr/>
          </p:nvSpPr>
          <p:spPr>
            <a:xfrm>
              <a:off x="2969037" y="3898232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BC4FB4D-A6B8-450A-B8C2-20679D0E378E}"/>
                </a:ext>
              </a:extLst>
            </p:cNvPr>
            <p:cNvSpPr/>
            <p:nvPr/>
          </p:nvSpPr>
          <p:spPr>
            <a:xfrm>
              <a:off x="3057165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45AE09B-D042-430B-9CE9-1375B5CB5602}"/>
                </a:ext>
              </a:extLst>
            </p:cNvPr>
            <p:cNvSpPr/>
            <p:nvPr/>
          </p:nvSpPr>
          <p:spPr>
            <a:xfrm>
              <a:off x="3143690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459BDDD-3A11-4577-AC36-ABE75996273F}"/>
                </a:ext>
              </a:extLst>
            </p:cNvPr>
            <p:cNvSpPr/>
            <p:nvPr/>
          </p:nvSpPr>
          <p:spPr>
            <a:xfrm>
              <a:off x="3229407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8C2E7B9-D6CE-4F07-BC03-C5347DE71073}"/>
                </a:ext>
              </a:extLst>
            </p:cNvPr>
            <p:cNvSpPr/>
            <p:nvPr/>
          </p:nvSpPr>
          <p:spPr>
            <a:xfrm>
              <a:off x="331831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CF8ED81A-51D4-4534-B270-A14E4D864E18}"/>
                </a:ext>
              </a:extLst>
            </p:cNvPr>
            <p:cNvSpPr/>
            <p:nvPr/>
          </p:nvSpPr>
          <p:spPr>
            <a:xfrm>
              <a:off x="3408822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7D70E5-603A-432E-9749-303A1104C511}"/>
                </a:ext>
              </a:extLst>
            </p:cNvPr>
            <p:cNvSpPr/>
            <p:nvPr/>
          </p:nvSpPr>
          <p:spPr>
            <a:xfrm>
              <a:off x="349930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676279A-694A-4D28-A5CA-FCE8E9E2F22D}"/>
                </a:ext>
              </a:extLst>
            </p:cNvPr>
            <p:cNvSpPr/>
            <p:nvPr/>
          </p:nvSpPr>
          <p:spPr>
            <a:xfrm>
              <a:off x="3585026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7746F2EF-6D31-4135-9F04-0A223C4A639F}"/>
                </a:ext>
              </a:extLst>
            </p:cNvPr>
            <p:cNvSpPr/>
            <p:nvPr/>
          </p:nvSpPr>
          <p:spPr>
            <a:xfrm>
              <a:off x="2724590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9298F6D-88C4-4157-B710-7D3BC7D70629}"/>
                </a:ext>
              </a:extLst>
            </p:cNvPr>
            <p:cNvSpPr/>
            <p:nvPr/>
          </p:nvSpPr>
          <p:spPr>
            <a:xfrm>
              <a:off x="2805554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BB276F8-AF41-4B80-82E2-73473C185AF9}"/>
                </a:ext>
              </a:extLst>
            </p:cNvPr>
            <p:cNvSpPr/>
            <p:nvPr/>
          </p:nvSpPr>
          <p:spPr>
            <a:xfrm>
              <a:off x="3670741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4BE141A-3438-4F1A-8806-E6B5364B9C26}"/>
                </a:ext>
              </a:extLst>
            </p:cNvPr>
            <p:cNvSpPr/>
            <p:nvPr/>
          </p:nvSpPr>
          <p:spPr>
            <a:xfrm>
              <a:off x="3585026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40B798B-002A-41F8-8F1D-6963A282263A}"/>
                </a:ext>
              </a:extLst>
            </p:cNvPr>
            <p:cNvSpPr/>
            <p:nvPr/>
          </p:nvSpPr>
          <p:spPr>
            <a:xfrm>
              <a:off x="3670741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646CC25-4C42-4E3C-A274-99B7028E4514}"/>
                </a:ext>
              </a:extLst>
            </p:cNvPr>
            <p:cNvSpPr/>
            <p:nvPr/>
          </p:nvSpPr>
          <p:spPr>
            <a:xfrm>
              <a:off x="3585026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5DAFEB9-AE02-41FD-B0B5-B73CB827C494}"/>
                </a:ext>
              </a:extLst>
            </p:cNvPr>
            <p:cNvSpPr/>
            <p:nvPr/>
          </p:nvSpPr>
          <p:spPr>
            <a:xfrm>
              <a:off x="3318291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DF4A908-5C8A-4CB4-935D-1BC1797C28DE}"/>
                </a:ext>
              </a:extLst>
            </p:cNvPr>
            <p:cNvSpPr/>
            <p:nvPr/>
          </p:nvSpPr>
          <p:spPr>
            <a:xfrm>
              <a:off x="3232576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461FE6A-9140-4ED9-A1BA-8142CB4ED5E5}"/>
                </a:ext>
              </a:extLst>
            </p:cNvPr>
            <p:cNvSpPr/>
            <p:nvPr/>
          </p:nvSpPr>
          <p:spPr>
            <a:xfrm>
              <a:off x="2724590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ECD9177-152A-467B-ACD9-246178A50808}"/>
                </a:ext>
              </a:extLst>
            </p:cNvPr>
            <p:cNvSpPr/>
            <p:nvPr/>
          </p:nvSpPr>
          <p:spPr>
            <a:xfrm>
              <a:off x="2805554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72F3556-1A12-405D-91DD-EC3C8D204CB0}"/>
                </a:ext>
              </a:extLst>
            </p:cNvPr>
            <p:cNvSpPr/>
            <p:nvPr/>
          </p:nvSpPr>
          <p:spPr>
            <a:xfrm>
              <a:off x="2888088" y="381885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D8BEF70C-B5EC-46B9-A03F-10C848CF1983}"/>
                </a:ext>
              </a:extLst>
            </p:cNvPr>
            <p:cNvSpPr/>
            <p:nvPr/>
          </p:nvSpPr>
          <p:spPr>
            <a:xfrm>
              <a:off x="2969037" y="382150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0E19271-A149-4496-A8FD-5D9552188DC7}"/>
                </a:ext>
              </a:extLst>
            </p:cNvPr>
            <p:cNvSpPr/>
            <p:nvPr/>
          </p:nvSpPr>
          <p:spPr>
            <a:xfrm>
              <a:off x="3057165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D62AFD3-8B9C-4D64-9E4B-132D39B904C8}"/>
                </a:ext>
              </a:extLst>
            </p:cNvPr>
            <p:cNvSpPr/>
            <p:nvPr/>
          </p:nvSpPr>
          <p:spPr>
            <a:xfrm>
              <a:off x="3143690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AA5486B-FF48-4543-9A5E-0071B2308CB1}"/>
                </a:ext>
              </a:extLst>
            </p:cNvPr>
            <p:cNvSpPr/>
            <p:nvPr/>
          </p:nvSpPr>
          <p:spPr>
            <a:xfrm>
              <a:off x="2724590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EAABD7F-E9C6-497A-AD4B-AA38553994E0}"/>
                </a:ext>
              </a:extLst>
            </p:cNvPr>
            <p:cNvSpPr/>
            <p:nvPr/>
          </p:nvSpPr>
          <p:spPr>
            <a:xfrm>
              <a:off x="2805554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71E70F-B3E6-4633-B5F4-906D921EF43D}"/>
              </a:ext>
            </a:extLst>
          </p:cNvPr>
          <p:cNvGrpSpPr/>
          <p:nvPr/>
        </p:nvGrpSpPr>
        <p:grpSpPr>
          <a:xfrm>
            <a:off x="5573804" y="1825610"/>
            <a:ext cx="1031867" cy="1415387"/>
            <a:chOff x="2711080" y="1607476"/>
            <a:chExt cx="1031867" cy="141538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16F8F36-9882-4B61-9D5E-0C978FC71B88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D811ACB-0B5D-40FF-9ADB-03F20B41C793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84E3A58-38C0-4C60-89D1-65DE99BC85C0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FD1EC4F-E966-49A6-8227-725AE2335A5D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B9FDB3C-2699-40C5-8C6D-01213ABF8288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91BA097-D753-4865-AFA3-35E9DFD0D1B4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B344BB1-BD0B-4A50-9B5B-D3665ABB3897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B47B73-D795-409F-9901-FD4E17CE4E1F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E5418F3-972E-4068-B0DB-0172A21F648A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536AAD-68F7-4D23-A3E0-BFF41DA14158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AB2AB81-994F-454E-A558-F058F7BEA30E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0EC5554-5A41-4DA8-A73F-F5E206E2827A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594825E-530D-45DB-98E8-54C750C5A239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44AEA5E-A109-4FE2-A9E1-A44AB4227208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F31FF55-828A-4800-BE94-020523250053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E799E7F-A51F-48B7-BBBD-BE279CB5F61E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9ABBBA8-49B5-4C6D-ACF4-3435F1C2F372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75A574-4577-4D1D-97E4-DAE74E2C3919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1A7B832-41F0-4A20-B367-04D47E22265F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4E16D3-EEBF-4369-88A8-3CA3130A621C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899D42A-807E-424C-BB41-1A7A36865D97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9E6014D-BD7A-4A5F-AA23-BDAFB1D02D33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FA7D748-86C4-4A21-BD45-9D6B54F292A9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2AEEC21-177C-4952-B625-BC77777DF281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7D3F461-956A-42CE-BB42-E168F92B453C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4212B41-4D58-4309-A4C6-DE61BFBBB952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F087704-2454-41A7-90F4-1F338593CD47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5725BC2-AF52-4EED-B3E5-08B6A449F0F9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216167B-A09E-4B7F-9406-CFE8B149D7C2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99C212A-490B-4B00-B41C-D971DBD953C4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B2010CF-41F5-4356-9E97-6900F5F954DC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57A599D-8C83-4155-A30D-D896E49BD837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37F8941-DE36-45AB-A2BB-6D906F5F021D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E60EDD5-2127-4128-967C-5E003A9566A6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42A103A-163D-4038-BC4E-086E11F4C516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E28EE77-737E-410F-BD29-B58E30589C7B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1C2D3BB-4393-453D-83F5-56CBF84F4981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49E5C83-FED9-4F42-B5D4-77C34A388FF2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0709C1F-FFD5-4944-AE89-7EF13FBABA51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2292F22-A5FC-4695-AB98-4D7BF67BC8CF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9D24116-0EA1-4FC8-A845-DEFF4FE0101A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149C0EA-77DF-4D20-A90A-5E428580CD46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DEE1DD6-B437-4717-91F2-84D1A87B8345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C5D6855-1403-41F4-9FB5-449318961C48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25A0A73-BDD0-4CBE-A96F-2D72008EF4D2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64018B2-F92B-47ED-A252-9328A815E9DF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F39CB9E-681F-4546-8A46-D00A836B4F12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40D5A33-7E3D-4C71-B937-8469BD0F7BFE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F8442A8-B7A7-4137-BCED-9650B58DAA38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9946CFE-0587-4CA8-AF2E-850AEE5A48D8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EA98CA43-92A7-48E5-A834-58F0592F38AA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11A6021-AFE1-424D-BE4B-77C3D4692E61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D85F5FA-8035-4DA0-B1AE-82BCDC5CB4C2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DCD01CC-F777-4851-899A-0676C2E52D73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A8A474F-6537-4CCF-AD3F-30C5C5A8A124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E69107C-314B-448E-8E14-B89EE1A81C9D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5A581AD-1FAE-4720-886C-8979A89A2499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A9437F4-4695-430D-B741-14061535877C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A1D6289-FFE1-44B3-A401-D2DF866BB598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4AB5942-AF41-40AA-AD91-77B7111C57F1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FEB5465-9757-496B-8A63-07FC781407C4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7EB2C99-FEE9-4ADC-B30F-1DC5FECDB859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AE12F28-75B1-40A2-8CF1-31BA32AD3D5F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65747AD-4AE2-4AC2-8DA1-C9970E4B1654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8B62E2B-77BF-4DD5-9E8E-D66436004D6E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04B2DFD-EA01-40A2-BDB6-415FCAD27374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9C352B-055F-4232-9B6E-5E4057A38A4C}"/>
                </a:ext>
              </a:extLst>
            </p:cNvPr>
            <p:cNvSpPr/>
            <p:nvPr/>
          </p:nvSpPr>
          <p:spPr>
            <a:xfrm flipV="1">
              <a:off x="2956392" y="286186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85B049D5-BD7F-42E9-8DEB-5D9027ACE7C2}"/>
                </a:ext>
              </a:extLst>
            </p:cNvPr>
            <p:cNvSpPr/>
            <p:nvPr/>
          </p:nvSpPr>
          <p:spPr>
            <a:xfrm flipV="1">
              <a:off x="3044520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08D34AC3-F7D1-411B-9D89-2CF2E74B6B99}"/>
                </a:ext>
              </a:extLst>
            </p:cNvPr>
            <p:cNvSpPr/>
            <p:nvPr/>
          </p:nvSpPr>
          <p:spPr>
            <a:xfrm flipV="1">
              <a:off x="3131045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44640C9-C560-4552-B81B-06A69D35A9AD}"/>
                </a:ext>
              </a:extLst>
            </p:cNvPr>
            <p:cNvSpPr/>
            <p:nvPr/>
          </p:nvSpPr>
          <p:spPr>
            <a:xfrm>
              <a:off x="2875471" y="286265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1B15E1C-3F60-42E9-BA03-79C5ED045730}"/>
                </a:ext>
              </a:extLst>
            </p:cNvPr>
            <p:cNvSpPr/>
            <p:nvPr/>
          </p:nvSpPr>
          <p:spPr>
            <a:xfrm>
              <a:off x="2792881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9DFB22C-3F65-4E23-B32E-8B944E079D35}"/>
                </a:ext>
              </a:extLst>
            </p:cNvPr>
            <p:cNvSpPr/>
            <p:nvPr/>
          </p:nvSpPr>
          <p:spPr>
            <a:xfrm>
              <a:off x="2712334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80CC7D-1911-4AA0-BD89-0190909D19E4}"/>
              </a:ext>
            </a:extLst>
          </p:cNvPr>
          <p:cNvSpPr/>
          <p:nvPr/>
        </p:nvSpPr>
        <p:spPr>
          <a:xfrm>
            <a:off x="5356999" y="2960672"/>
            <a:ext cx="974740" cy="6266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7030755-D433-4525-9081-91F28E4FF101}"/>
              </a:ext>
            </a:extLst>
          </p:cNvPr>
          <p:cNvSpPr/>
          <p:nvPr/>
        </p:nvSpPr>
        <p:spPr>
          <a:xfrm>
            <a:off x="7128697" y="1723672"/>
            <a:ext cx="4913322" cy="310067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85E0C-A8BA-4462-89CD-D1559F9CC383}"/>
              </a:ext>
            </a:extLst>
          </p:cNvPr>
          <p:cNvCxnSpPr>
            <a:stCxn id="3" idx="1"/>
            <a:endCxn id="151" idx="1"/>
          </p:cNvCxnSpPr>
          <p:nvPr/>
        </p:nvCxnSpPr>
        <p:spPr>
          <a:xfrm flipV="1">
            <a:off x="5499746" y="2177756"/>
            <a:ext cx="2348490" cy="87469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DC28E-EC66-4DD5-9F0D-F980879D5636}"/>
              </a:ext>
            </a:extLst>
          </p:cNvPr>
          <p:cNvCxnSpPr>
            <a:stCxn id="3" idx="3"/>
            <a:endCxn id="151" idx="3"/>
          </p:cNvCxnSpPr>
          <p:nvPr/>
        </p:nvCxnSpPr>
        <p:spPr>
          <a:xfrm>
            <a:off x="5499746" y="3495575"/>
            <a:ext cx="2348490" cy="8746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D917759C-A080-4BD9-AEAF-1EAB6CF1DEBE}"/>
              </a:ext>
            </a:extLst>
          </p:cNvPr>
          <p:cNvSpPr txBox="1"/>
          <p:nvPr/>
        </p:nvSpPr>
        <p:spPr>
          <a:xfrm>
            <a:off x="8804647" y="2077506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Str</a:t>
            </a:r>
            <a:r>
              <a:rPr lang="en-US" dirty="0">
                <a:solidFill>
                  <a:schemeClr val="bg1"/>
                </a:solidFill>
              </a:rPr>
              <a:t>(a) = 2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-1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B0F57E-63C0-4B42-90D6-33EABAB3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871" y="2683588"/>
            <a:ext cx="4398966" cy="11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1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59416E-0D5D-40C3-B12A-1F0E6CB9DC17}"/>
              </a:ext>
            </a:extLst>
          </p:cNvPr>
          <p:cNvGrpSpPr/>
          <p:nvPr/>
        </p:nvGrpSpPr>
        <p:grpSpPr>
          <a:xfrm>
            <a:off x="5579274" y="2090072"/>
            <a:ext cx="1033452" cy="2677855"/>
            <a:chOff x="2709495" y="1607476"/>
            <a:chExt cx="1033452" cy="2677855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B2B4712-2080-41BD-B9B1-A921AC3D8B5A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0BEDE92-5807-4F24-B037-ED5FCD0A04E2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DD8D433-4D07-42EF-84EB-8F6441AF8703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6B335A2-0C02-4579-BE5C-EF4E86889DCC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A5BBBD2-79DE-4771-99CC-596CE71DCCCF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0F9B41D-E7B1-49BA-97D0-19A68792812E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2A4075F-0360-4C29-BB19-D1478169EBE0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BEE4FC8-13AB-45F3-8BC2-7AFE85E57540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B2BAD32-3D82-4E53-A527-8A53B2F0D1E3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EB5DC08-ED99-4455-9919-DDF8B09BB1CE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95980F9-7C69-43CE-BC30-2E47D2E84D4E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B8D2CE7-89C6-4006-B803-E4F1B50E4042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2BD5A85-0444-4181-88BD-7D43EB1902E7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1406C4A0-7AA7-466C-BB95-76A7E4D60B67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5F58F560-DD67-4117-9066-30DDD3855520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982EA5FB-1C27-4E68-B93F-F500FB738A44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D32F0169-B122-4DFF-98A8-4BFE5A63CE80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B52423B6-7445-45BE-83A6-6BABD0729D7F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18CA70BE-5461-4BF9-A01A-92442C370FCB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032248F0-DD7A-49BE-9398-63ACD8864468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707B528-6746-40CC-8909-41FC7A52A168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7BC1FC5B-211A-4380-A02B-F6C77FA62625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824ADE0-0B78-4AAB-9F72-05668C47AA23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A801161-1C7A-4CB6-9598-5A0A51DA61BC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9AFFA595-FC0D-40E3-AB48-6574B71A69E7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54E0B1F7-152F-483B-AAD2-5DA2FDB313DD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C56CC5F2-3C52-4922-98C0-5958348955D8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B585C140-9464-4BBB-82A8-3F32416CB8C2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22285AD5-89AC-43E0-83F3-C1769C3681D4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725B5E1-9BD6-4AE0-8225-2187723A50D1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B8535ADF-8462-4FB2-90F8-A5E036881953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E15DA580-351E-4DA4-89D2-8F5321923E50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5027596B-0027-4069-9383-686FF7BA4565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6081A51-0E31-4704-AAD3-83506CBB98CC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2A55E682-998A-4D83-9BA9-E803D996F8D0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F76171A3-9FBF-41BF-B36B-FB1C269707FB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5A617CF2-0D97-45A1-B721-56C8503B3493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24AA757-074E-4D8D-89D0-834B47614459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6131DD7E-4AC0-4770-A917-9440CB998951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6359166D-AC33-48D0-A4C7-632BCB885A82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11B73B45-C3CC-4799-8D33-1259759366AF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08C7B4D4-4DE8-458F-8751-1D8938E07D0C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FD0699A8-EE1F-48C9-B2D6-756B1A09C79B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B9E6D514-4E8C-498C-B391-DA704339186B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1417F1C-B2C3-4E54-BD57-FD24808E178A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D57B5D3E-81F5-41EF-8E78-DA386CF8C633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5126179-3A08-4224-A9DF-E9BF1A4691BA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6EC6C50-C166-4596-B840-05E70D21817F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5CE5A770-1215-4C1C-A903-E31F24E20D67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37B23FFB-5AE1-4D0B-BB03-0E0A6D225EF2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3B5782EE-BA88-4F1B-92AC-64DDBC9DB610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45A771EA-CABE-40C5-BE37-5229E3680AF2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0DABA4F9-3530-4807-A303-93BAD7DD0CE6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86585F7E-C52A-45AE-8F05-30250D6BEF04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F8286281-892F-46DC-8AE6-7C28C7115997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885D91B4-5EB4-4B7D-B730-ED005F7CF05D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D596D31-3E86-4B6D-8B3B-43229F3B66BE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274E661-DE97-4FD9-A69A-45FA09022DF2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684D9B76-0CCD-48A7-B9DA-69CEAE1E1690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D5045633-23A5-413B-9771-66159BD4C869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264AA0A-801D-42A9-A9CF-D7D7F14373B3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2F3DDBCD-E88D-4DB2-9F34-1B49FEA782C4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DAAF7027-F0F0-49FA-B9B7-8C3BA8C13363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F132F975-AB59-47ED-A924-C741FA138C88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B3EF79C8-E5D4-49F1-9FCC-4ACE7F62B802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B84FFAF6-0D2F-4024-9A0B-0B7BC77524F8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AE572F66-3DBE-48A2-8C8F-43A82C00ACD4}"/>
                </a:ext>
              </a:extLst>
            </p:cNvPr>
            <p:cNvSpPr/>
            <p:nvPr/>
          </p:nvSpPr>
          <p:spPr>
            <a:xfrm>
              <a:off x="2792044" y="3193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E3E8A90-E979-4562-9141-69793FA77445}"/>
                </a:ext>
              </a:extLst>
            </p:cNvPr>
            <p:cNvSpPr/>
            <p:nvPr/>
          </p:nvSpPr>
          <p:spPr>
            <a:xfrm>
              <a:off x="2792044" y="3701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9C891FA8-E0EF-49B2-B0F6-CE468FCD2DC6}"/>
                </a:ext>
              </a:extLst>
            </p:cNvPr>
            <p:cNvSpPr/>
            <p:nvPr/>
          </p:nvSpPr>
          <p:spPr>
            <a:xfrm>
              <a:off x="270949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3D17A30F-EBEA-430F-8827-0E8EC7DE569E}"/>
                </a:ext>
              </a:extLst>
            </p:cNvPr>
            <p:cNvSpPr/>
            <p:nvPr/>
          </p:nvSpPr>
          <p:spPr>
            <a:xfrm>
              <a:off x="365564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97AB5A8-90A1-413E-AB70-52D303DA68AA}"/>
                </a:ext>
              </a:extLst>
            </p:cNvPr>
            <p:cNvSpPr/>
            <p:nvPr/>
          </p:nvSpPr>
          <p:spPr>
            <a:xfrm>
              <a:off x="2709496" y="35106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522B76F5-6588-48D0-AFAE-F63FF76F9E67}"/>
                </a:ext>
              </a:extLst>
            </p:cNvPr>
            <p:cNvSpPr/>
            <p:nvPr/>
          </p:nvSpPr>
          <p:spPr>
            <a:xfrm>
              <a:off x="2709496" y="38074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6436DE04-DFA8-490D-8239-7494FA8887E3}"/>
                </a:ext>
              </a:extLst>
            </p:cNvPr>
            <p:cNvSpPr/>
            <p:nvPr/>
          </p:nvSpPr>
          <p:spPr>
            <a:xfrm>
              <a:off x="3655646" y="351856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E18374B-78AE-4BCC-868E-A852502BC488}"/>
                </a:ext>
              </a:extLst>
            </p:cNvPr>
            <p:cNvSpPr/>
            <p:nvPr/>
          </p:nvSpPr>
          <p:spPr>
            <a:xfrm>
              <a:off x="3655646" y="380749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9F2E8FA7-0A7B-4AD9-A833-146DCCCC684B}"/>
                </a:ext>
              </a:extLst>
            </p:cNvPr>
            <p:cNvSpPr/>
            <p:nvPr/>
          </p:nvSpPr>
          <p:spPr>
            <a:xfrm>
              <a:off x="2709496" y="34344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2DBAA5DC-D241-4F12-9B4A-1537C42CAEC7}"/>
                </a:ext>
              </a:extLst>
            </p:cNvPr>
            <p:cNvSpPr/>
            <p:nvPr/>
          </p:nvSpPr>
          <p:spPr>
            <a:xfrm>
              <a:off x="2709496" y="33542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B46275BE-0123-45FD-8F7C-13A68D0CC6AA}"/>
                </a:ext>
              </a:extLst>
            </p:cNvPr>
            <p:cNvSpPr/>
            <p:nvPr/>
          </p:nvSpPr>
          <p:spPr>
            <a:xfrm>
              <a:off x="2709496" y="32693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6F416759-421A-46D3-808C-95D019391182}"/>
                </a:ext>
              </a:extLst>
            </p:cNvPr>
            <p:cNvSpPr/>
            <p:nvPr/>
          </p:nvSpPr>
          <p:spPr>
            <a:xfrm>
              <a:off x="2709496" y="31931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26F1B4E-38C5-4C46-8E10-D3FF47914E2E}"/>
                </a:ext>
              </a:extLst>
            </p:cNvPr>
            <p:cNvSpPr/>
            <p:nvPr/>
          </p:nvSpPr>
          <p:spPr>
            <a:xfrm>
              <a:off x="3655646" y="343046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2808B745-C782-4B98-BF84-B1E449565609}"/>
                </a:ext>
              </a:extLst>
            </p:cNvPr>
            <p:cNvSpPr/>
            <p:nvPr/>
          </p:nvSpPr>
          <p:spPr>
            <a:xfrm>
              <a:off x="3655646" y="33434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9CB574B7-FE80-456F-92E7-A7351CE562F1}"/>
                </a:ext>
              </a:extLst>
            </p:cNvPr>
            <p:cNvSpPr/>
            <p:nvPr/>
          </p:nvSpPr>
          <p:spPr>
            <a:xfrm>
              <a:off x="3655646" y="326509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8B2AE9FC-E8FB-4F94-93DD-AA3F3CD691D4}"/>
                </a:ext>
              </a:extLst>
            </p:cNvPr>
            <p:cNvSpPr/>
            <p:nvPr/>
          </p:nvSpPr>
          <p:spPr>
            <a:xfrm>
              <a:off x="3655646" y="31910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89687166-BB0D-4EE5-9353-8651743C8CA4}"/>
                </a:ext>
              </a:extLst>
            </p:cNvPr>
            <p:cNvSpPr/>
            <p:nvPr/>
          </p:nvSpPr>
          <p:spPr>
            <a:xfrm>
              <a:off x="2709496" y="38836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E100708A-F872-4A33-8649-3A9A478F0781}"/>
                </a:ext>
              </a:extLst>
            </p:cNvPr>
            <p:cNvSpPr/>
            <p:nvPr/>
          </p:nvSpPr>
          <p:spPr>
            <a:xfrm>
              <a:off x="2709496" y="39659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0CA87234-DB05-4C63-8B4A-4C739329A63B}"/>
                </a:ext>
              </a:extLst>
            </p:cNvPr>
            <p:cNvSpPr/>
            <p:nvPr/>
          </p:nvSpPr>
          <p:spPr>
            <a:xfrm>
              <a:off x="2709496" y="40456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1977047D-D43D-4FFD-AE8C-D8EB3119D79E}"/>
                </a:ext>
              </a:extLst>
            </p:cNvPr>
            <p:cNvSpPr/>
            <p:nvPr/>
          </p:nvSpPr>
          <p:spPr>
            <a:xfrm>
              <a:off x="2709496" y="41313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9CA9FD8-C791-428B-8502-133B7330C670}"/>
                </a:ext>
              </a:extLst>
            </p:cNvPr>
            <p:cNvSpPr/>
            <p:nvPr/>
          </p:nvSpPr>
          <p:spPr>
            <a:xfrm>
              <a:off x="3655646" y="41313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609E65F2-71BB-4945-96AF-A2253019D35A}"/>
                </a:ext>
              </a:extLst>
            </p:cNvPr>
            <p:cNvSpPr/>
            <p:nvPr/>
          </p:nvSpPr>
          <p:spPr>
            <a:xfrm>
              <a:off x="3655646" y="405355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B2161CAC-A116-4CC4-AEA7-2FEB4BD67B8D}"/>
                </a:ext>
              </a:extLst>
            </p:cNvPr>
            <p:cNvSpPr/>
            <p:nvPr/>
          </p:nvSpPr>
          <p:spPr>
            <a:xfrm>
              <a:off x="3655646" y="39765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A32488BB-83DF-4397-9FA9-1F897E1A68B1}"/>
                </a:ext>
              </a:extLst>
            </p:cNvPr>
            <p:cNvSpPr/>
            <p:nvPr/>
          </p:nvSpPr>
          <p:spPr>
            <a:xfrm>
              <a:off x="3655646" y="3891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298F5DA3-F756-4852-A5C9-C185ABABF334}"/>
                </a:ext>
              </a:extLst>
            </p:cNvPr>
            <p:cNvSpPr/>
            <p:nvPr/>
          </p:nvSpPr>
          <p:spPr>
            <a:xfrm>
              <a:off x="3658814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D4AC3791-5609-49AA-8212-6BF77798B573}"/>
                </a:ext>
              </a:extLst>
            </p:cNvPr>
            <p:cNvSpPr/>
            <p:nvPr/>
          </p:nvSpPr>
          <p:spPr>
            <a:xfrm>
              <a:off x="2874591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04161513-AC57-4755-A7F0-C02C3E53817F}"/>
                </a:ext>
              </a:extLst>
            </p:cNvPr>
            <p:cNvSpPr/>
            <p:nvPr/>
          </p:nvSpPr>
          <p:spPr>
            <a:xfrm>
              <a:off x="2957138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E7120BDC-059E-4A51-8FAC-0CC571AC5A84}"/>
                </a:ext>
              </a:extLst>
            </p:cNvPr>
            <p:cNvSpPr/>
            <p:nvPr/>
          </p:nvSpPr>
          <p:spPr>
            <a:xfrm>
              <a:off x="304443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F06677C3-BC69-47A8-809B-198AE312306D}"/>
                </a:ext>
              </a:extLst>
            </p:cNvPr>
            <p:cNvSpPr/>
            <p:nvPr/>
          </p:nvSpPr>
          <p:spPr>
            <a:xfrm>
              <a:off x="313095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2CA6E417-0284-4EC8-A9A7-E67C33BA69C3}"/>
                </a:ext>
              </a:extLst>
            </p:cNvPr>
            <p:cNvSpPr/>
            <p:nvPr/>
          </p:nvSpPr>
          <p:spPr>
            <a:xfrm>
              <a:off x="321748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D2B47D1D-786E-4498-A00D-A004F9F37439}"/>
                </a:ext>
              </a:extLst>
            </p:cNvPr>
            <p:cNvSpPr/>
            <p:nvPr/>
          </p:nvSpPr>
          <p:spPr>
            <a:xfrm>
              <a:off x="330639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C97F7C24-0D2D-4373-A2E6-FE0AFC720B0A}"/>
                </a:ext>
              </a:extLst>
            </p:cNvPr>
            <p:cNvSpPr/>
            <p:nvPr/>
          </p:nvSpPr>
          <p:spPr>
            <a:xfrm>
              <a:off x="339689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72D58CAF-9237-4752-9FFE-1276F15F969D}"/>
                </a:ext>
              </a:extLst>
            </p:cNvPr>
            <p:cNvSpPr/>
            <p:nvPr/>
          </p:nvSpPr>
          <p:spPr>
            <a:xfrm>
              <a:off x="348738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946F693-BFF0-4C93-B2DF-C99D67275F5E}"/>
                </a:ext>
              </a:extLst>
            </p:cNvPr>
            <p:cNvSpPr/>
            <p:nvPr/>
          </p:nvSpPr>
          <p:spPr>
            <a:xfrm>
              <a:off x="3573099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82D70D05-714D-4A0D-8D49-1F132A77537A}"/>
                </a:ext>
              </a:extLst>
            </p:cNvPr>
            <p:cNvSpPr/>
            <p:nvPr/>
          </p:nvSpPr>
          <p:spPr>
            <a:xfrm>
              <a:off x="3655646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E68A1ECB-E81F-4ADD-ACED-78E6217A562F}"/>
                </a:ext>
              </a:extLst>
            </p:cNvPr>
            <p:cNvSpPr/>
            <p:nvPr/>
          </p:nvSpPr>
          <p:spPr>
            <a:xfrm>
              <a:off x="2871423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3D267083-EB60-415A-B19D-C219C026BB8A}"/>
                </a:ext>
              </a:extLst>
            </p:cNvPr>
            <p:cNvSpPr/>
            <p:nvPr/>
          </p:nvSpPr>
          <p:spPr>
            <a:xfrm>
              <a:off x="2953970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D6AC6573-5391-442C-B020-5A7129035419}"/>
                </a:ext>
              </a:extLst>
            </p:cNvPr>
            <p:cNvSpPr/>
            <p:nvPr/>
          </p:nvSpPr>
          <p:spPr>
            <a:xfrm>
              <a:off x="304126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4E7A4470-1FE1-4F3B-B711-B833E2A9BFCD}"/>
                </a:ext>
              </a:extLst>
            </p:cNvPr>
            <p:cNvSpPr/>
            <p:nvPr/>
          </p:nvSpPr>
          <p:spPr>
            <a:xfrm>
              <a:off x="312778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653581C2-CDA8-4A05-AE36-85E081D52A5F}"/>
                </a:ext>
              </a:extLst>
            </p:cNvPr>
            <p:cNvSpPr/>
            <p:nvPr/>
          </p:nvSpPr>
          <p:spPr>
            <a:xfrm>
              <a:off x="321431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4C020163-883C-4EA5-B3E0-93B6359B2B46}"/>
                </a:ext>
              </a:extLst>
            </p:cNvPr>
            <p:cNvSpPr/>
            <p:nvPr/>
          </p:nvSpPr>
          <p:spPr>
            <a:xfrm>
              <a:off x="330322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1FD44D61-592D-4A1B-9189-5911D4E7F1F3}"/>
                </a:ext>
              </a:extLst>
            </p:cNvPr>
            <p:cNvSpPr/>
            <p:nvPr/>
          </p:nvSpPr>
          <p:spPr>
            <a:xfrm>
              <a:off x="339372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8962EBC2-C52B-4A6B-80B8-3FBFF916A8BC}"/>
                </a:ext>
              </a:extLst>
            </p:cNvPr>
            <p:cNvSpPr/>
            <p:nvPr/>
          </p:nvSpPr>
          <p:spPr>
            <a:xfrm>
              <a:off x="348421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24167BCF-33CD-4314-95CE-79F187C290E4}"/>
                </a:ext>
              </a:extLst>
            </p:cNvPr>
            <p:cNvSpPr/>
            <p:nvPr/>
          </p:nvSpPr>
          <p:spPr>
            <a:xfrm>
              <a:off x="3569931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6C77A907-B992-44FB-93F0-91D147C2462F}"/>
                </a:ext>
              </a:extLst>
            </p:cNvPr>
            <p:cNvSpPr/>
            <p:nvPr/>
          </p:nvSpPr>
          <p:spPr>
            <a:xfrm>
              <a:off x="2709495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1CFBF45-DDC4-42C6-BCC9-E498CC1776E2}"/>
                </a:ext>
              </a:extLst>
            </p:cNvPr>
            <p:cNvSpPr/>
            <p:nvPr/>
          </p:nvSpPr>
          <p:spPr>
            <a:xfrm>
              <a:off x="2790459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2AC51588-37B2-4C12-8C70-9A1C1A23C796}"/>
                </a:ext>
              </a:extLst>
            </p:cNvPr>
            <p:cNvSpPr/>
            <p:nvPr/>
          </p:nvSpPr>
          <p:spPr>
            <a:xfrm>
              <a:off x="3655646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8E940F1-3802-42C4-AC0A-AE944385B3FF}"/>
                </a:ext>
              </a:extLst>
            </p:cNvPr>
            <p:cNvSpPr/>
            <p:nvPr/>
          </p:nvSpPr>
          <p:spPr>
            <a:xfrm>
              <a:off x="2872993" y="30282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F7422FE4-D4B4-4EED-8F82-96BD8CDC79C5}"/>
                </a:ext>
              </a:extLst>
            </p:cNvPr>
            <p:cNvSpPr/>
            <p:nvPr/>
          </p:nvSpPr>
          <p:spPr>
            <a:xfrm>
              <a:off x="2953942" y="303094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0AFBF361-6BC3-4FE0-B62F-0BF400563253}"/>
                </a:ext>
              </a:extLst>
            </p:cNvPr>
            <p:cNvSpPr/>
            <p:nvPr/>
          </p:nvSpPr>
          <p:spPr>
            <a:xfrm>
              <a:off x="3042070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3684197-EF90-4C0A-9C84-CEE00D954770}"/>
                </a:ext>
              </a:extLst>
            </p:cNvPr>
            <p:cNvSpPr/>
            <p:nvPr/>
          </p:nvSpPr>
          <p:spPr>
            <a:xfrm>
              <a:off x="3128595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2CF2BE03-54E6-4D29-B83E-F8B986129294}"/>
                </a:ext>
              </a:extLst>
            </p:cNvPr>
            <p:cNvSpPr/>
            <p:nvPr/>
          </p:nvSpPr>
          <p:spPr>
            <a:xfrm>
              <a:off x="3214312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A2532E8-A0FD-459F-A8F4-B1834B357AAC}"/>
                </a:ext>
              </a:extLst>
            </p:cNvPr>
            <p:cNvSpPr/>
            <p:nvPr/>
          </p:nvSpPr>
          <p:spPr>
            <a:xfrm>
              <a:off x="330322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77AA2C3C-C647-4AFB-9076-94E0AB7940D6}"/>
                </a:ext>
              </a:extLst>
            </p:cNvPr>
            <p:cNvSpPr/>
            <p:nvPr/>
          </p:nvSpPr>
          <p:spPr>
            <a:xfrm>
              <a:off x="3393727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96C0559-538D-404E-9C78-2CCC2EAD3D86}"/>
                </a:ext>
              </a:extLst>
            </p:cNvPr>
            <p:cNvSpPr/>
            <p:nvPr/>
          </p:nvSpPr>
          <p:spPr>
            <a:xfrm>
              <a:off x="348421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6C06D706-C952-44E2-8F62-053D1501BB53}"/>
                </a:ext>
              </a:extLst>
            </p:cNvPr>
            <p:cNvSpPr/>
            <p:nvPr/>
          </p:nvSpPr>
          <p:spPr>
            <a:xfrm>
              <a:off x="3569931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78B3C85-2333-48A5-95C8-7F252E6D3C3E}"/>
                </a:ext>
              </a:extLst>
            </p:cNvPr>
            <p:cNvSpPr/>
            <p:nvPr/>
          </p:nvSpPr>
          <p:spPr>
            <a:xfrm>
              <a:off x="2709495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E9A876A3-2F30-4943-9712-9FAB53CE908C}"/>
                </a:ext>
              </a:extLst>
            </p:cNvPr>
            <p:cNvSpPr/>
            <p:nvPr/>
          </p:nvSpPr>
          <p:spPr>
            <a:xfrm>
              <a:off x="2790459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8BD23C5E-0E4D-4B0F-BC7E-BFBE53658B3D}"/>
                </a:ext>
              </a:extLst>
            </p:cNvPr>
            <p:cNvSpPr/>
            <p:nvPr/>
          </p:nvSpPr>
          <p:spPr>
            <a:xfrm>
              <a:off x="3655646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BCE680A1-F990-4716-995E-6A5563D1E4B1}"/>
                </a:ext>
              </a:extLst>
            </p:cNvPr>
            <p:cNvSpPr/>
            <p:nvPr/>
          </p:nvSpPr>
          <p:spPr>
            <a:xfrm>
              <a:off x="3569931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BAEAC989-C08A-4798-BE3D-8E35F4DF782D}"/>
                </a:ext>
              </a:extLst>
            </p:cNvPr>
            <p:cNvSpPr/>
            <p:nvPr/>
          </p:nvSpPr>
          <p:spPr>
            <a:xfrm>
              <a:off x="3655646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E51E5AD0-A432-408E-9CDF-EC04299CB8D2}"/>
                </a:ext>
              </a:extLst>
            </p:cNvPr>
            <p:cNvSpPr/>
            <p:nvPr/>
          </p:nvSpPr>
          <p:spPr>
            <a:xfrm>
              <a:off x="3569931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7C164E82-C1EF-418A-B0DC-34F1F606E8B8}"/>
                </a:ext>
              </a:extLst>
            </p:cNvPr>
            <p:cNvSpPr/>
            <p:nvPr/>
          </p:nvSpPr>
          <p:spPr>
            <a:xfrm>
              <a:off x="3303196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5A4B6D82-C4B1-4613-9124-0A7220BD53D4}"/>
                </a:ext>
              </a:extLst>
            </p:cNvPr>
            <p:cNvSpPr/>
            <p:nvPr/>
          </p:nvSpPr>
          <p:spPr>
            <a:xfrm>
              <a:off x="3217481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295173A8-C82B-4A17-9335-728F1EDDDAB6}"/>
                </a:ext>
              </a:extLst>
            </p:cNvPr>
            <p:cNvSpPr/>
            <p:nvPr/>
          </p:nvSpPr>
          <p:spPr>
            <a:xfrm>
              <a:off x="2709495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AD1FB97-1636-4C5A-A14A-AAFE5D24A3D0}"/>
                </a:ext>
              </a:extLst>
            </p:cNvPr>
            <p:cNvSpPr/>
            <p:nvPr/>
          </p:nvSpPr>
          <p:spPr>
            <a:xfrm>
              <a:off x="2790459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39C68D3A-9E17-4A47-9925-B9E99DB2FA09}"/>
                </a:ext>
              </a:extLst>
            </p:cNvPr>
            <p:cNvSpPr/>
            <p:nvPr/>
          </p:nvSpPr>
          <p:spPr>
            <a:xfrm flipV="1">
              <a:off x="2954578" y="286378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FEBB34D0-D321-4363-B5CB-32A1BDE50295}"/>
                </a:ext>
              </a:extLst>
            </p:cNvPr>
            <p:cNvSpPr/>
            <p:nvPr/>
          </p:nvSpPr>
          <p:spPr>
            <a:xfrm flipV="1">
              <a:off x="3042706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74A0E488-B105-4303-8303-6DF16150A6F7}"/>
                </a:ext>
              </a:extLst>
            </p:cNvPr>
            <p:cNvSpPr/>
            <p:nvPr/>
          </p:nvSpPr>
          <p:spPr>
            <a:xfrm flipV="1">
              <a:off x="3129231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0B45890C-FC35-4D26-A513-C2580629F56F}"/>
                </a:ext>
              </a:extLst>
            </p:cNvPr>
            <p:cNvSpPr/>
            <p:nvPr/>
          </p:nvSpPr>
          <p:spPr>
            <a:xfrm>
              <a:off x="2873657" y="286458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2AF02286-D4E7-47A1-A67E-B0D41C3BB7FB}"/>
                </a:ext>
              </a:extLst>
            </p:cNvPr>
            <p:cNvSpPr/>
            <p:nvPr/>
          </p:nvSpPr>
          <p:spPr>
            <a:xfrm>
              <a:off x="2791067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4E703CCA-5AFC-48BE-8F35-E15CDB1796B6}"/>
                </a:ext>
              </a:extLst>
            </p:cNvPr>
            <p:cNvSpPr/>
            <p:nvPr/>
          </p:nvSpPr>
          <p:spPr>
            <a:xfrm>
              <a:off x="2710520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348D7A1F-A7B1-445D-87F0-FCE81134CFFB}"/>
                </a:ext>
              </a:extLst>
            </p:cNvPr>
            <p:cNvSpPr/>
            <p:nvPr/>
          </p:nvSpPr>
          <p:spPr>
            <a:xfrm>
              <a:off x="2872993" y="294388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DBC06C84-A532-4DE3-A7A7-AA346FBD087D}"/>
                </a:ext>
              </a:extLst>
            </p:cNvPr>
            <p:cNvSpPr/>
            <p:nvPr/>
          </p:nvSpPr>
          <p:spPr>
            <a:xfrm>
              <a:off x="2953942" y="29465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3308C0E9-D4DD-4BC6-867A-228FE1434A1F}"/>
                </a:ext>
              </a:extLst>
            </p:cNvPr>
            <p:cNvSpPr/>
            <p:nvPr/>
          </p:nvSpPr>
          <p:spPr>
            <a:xfrm>
              <a:off x="3042070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FE34460D-53D4-4BF5-9858-8292631977A4}"/>
                </a:ext>
              </a:extLst>
            </p:cNvPr>
            <p:cNvSpPr/>
            <p:nvPr/>
          </p:nvSpPr>
          <p:spPr>
            <a:xfrm>
              <a:off x="3128595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508D740C-4866-4026-A52B-2FA3A5F0E886}"/>
                </a:ext>
              </a:extLst>
            </p:cNvPr>
            <p:cNvSpPr/>
            <p:nvPr/>
          </p:nvSpPr>
          <p:spPr>
            <a:xfrm>
              <a:off x="2709495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8E108A99-EFF7-4362-823D-24B8E882EA8F}"/>
                </a:ext>
              </a:extLst>
            </p:cNvPr>
            <p:cNvSpPr/>
            <p:nvPr/>
          </p:nvSpPr>
          <p:spPr>
            <a:xfrm>
              <a:off x="2790459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387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07576E-69C6-4CF4-9E8D-5C1345B42D0C}"/>
              </a:ext>
            </a:extLst>
          </p:cNvPr>
          <p:cNvGrpSpPr/>
          <p:nvPr/>
        </p:nvGrpSpPr>
        <p:grpSpPr>
          <a:xfrm>
            <a:off x="5495727" y="1966831"/>
            <a:ext cx="1200545" cy="3057249"/>
            <a:chOff x="2626561" y="1534609"/>
            <a:chExt cx="1200545" cy="3057249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2A86C7E4-200D-4926-A0C8-065448E26708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8D0E548E-429B-401A-94AE-D9F43B9B80BA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B05A82FC-774F-4829-8BAB-AF500EA2BB18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634E96F7-7FA0-4BC8-94F7-1991F3724888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7775922C-F2D1-4D38-B71C-BFB84DEC559B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ACE6F9D-BAF7-4B49-8F90-B1193671561D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30C75AA-51F3-425B-9384-375CD1FE42B2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953913A4-1A03-4B76-A73A-0F8124AF17E2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E314C89F-F6C8-4E0E-9284-8FEB37C9C05B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A6ED82DA-5E19-4964-A9D8-EE7159D744F7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DCC8B4EC-4311-4268-A47B-E4904A14C2C1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69B413C-872B-474F-893B-42086809C1BB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A68A577E-D335-4EF5-BD72-2C1C2C913F6F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90063B8-4DC1-4F37-8571-20225FF70190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BD21DC14-C8D7-4B20-8EFE-25A0B01154F6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517266B8-4256-491C-B686-C0D471AE887F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C4296BAD-90A0-4FE9-95FF-1FAF79007BAA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E970E8A-267A-462F-A636-3EB482710808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25D9730F-F4CE-491B-9E34-67FC602F3432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6192C931-4936-4996-B15B-62610068A0EF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D90A9470-3160-4F91-AE5C-A786CFCE289E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409BA235-5DA9-47B4-BC3F-08008061E310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D2452BC9-FBAF-4140-9649-9EEECB18ACCF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AEFA3AC-0A60-43E3-84AE-746A50A7082A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C361326-77AD-4366-9D9B-38B5E5E3D029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4E1D1E00-5E72-46A2-AA98-5CB476B1F20C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9B92720D-5605-4C3E-B210-193F0B362E01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69D2F3ED-B4D0-4390-A119-DFABE64D3051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888AD487-F7F4-4C1C-BB9A-9E144B4064B5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1F8AB062-98D2-4F1A-B4E4-4B0570E279B6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87B1864-C80A-4EE0-877B-D9FF9C7E8459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18FE159-7D7D-41B8-A1B2-9AC5BA106971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0DA74EF6-DE63-476B-89A0-599721054960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CDF3707-AEAE-4C27-87FB-5CD93AD42E95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817E509F-4C78-42D3-91F7-83BDD5DACF7F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8348C18-E762-4041-8960-C2AD72F672BD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9362C898-5CBC-4CF7-BB41-1234BDB6DC3F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1081491E-337B-4556-BAF7-064C951E3CC0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33AB9142-EC1B-40BC-9A33-FFB2B1362C6F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FCFDD745-78B8-4D9F-BCC8-EC186E52D437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A47DD23F-118B-47B4-9EEC-560C95C3B6F8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93309330-F5E5-4663-B4BC-99B86ABC1275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A5473642-114D-4117-9710-7F092B68859B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7A42D425-0CB0-4CA8-9461-C4F88EEFE0A9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FAA563B-F9A8-48C3-A484-7A224C59ECBA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E8C62573-EB1C-4F73-B059-71D7FC19DF37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700AB6B3-65CC-4294-8E7E-0C756074611F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931D9A9-D3A7-42B1-8C07-62D3AA906DCB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7C50BC5C-2DEB-47C3-AF5C-A97975EF619D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6479AE0C-E44B-4ECE-91E1-FF3876606557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887B0408-D19E-44AE-AAAA-859D2708EF9F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A1C35321-7BE5-41C9-935C-4549126588F3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3E52E708-5AA7-4C22-BAA1-AD5F23650BB6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464E900-3FDA-4C8E-BC4B-B53DBCEB9D91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4BF16223-1566-4E77-A04C-C5151341DBBD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A3D5CE8A-0D98-424A-970E-C7A9CEFB255E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AE7CF70D-7A62-4491-826C-15EA594B627A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F11F83F9-1EB3-432F-9DDB-C6FA953A5CDA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7BE433C4-E432-4628-A9C1-71A789E3D92C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17D0F721-CAA4-4668-B4E6-FFF4AF4247F9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550C2FA-88FF-4C9E-86AC-0BC0592DECD1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9D882871-4787-465D-B9C8-7FA0FA4FDA50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E35549B-4FA8-4B7F-A5B4-CD545D897574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77588F1D-C9D2-40D5-B016-62E90E4CA8B5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40477489-1EEF-4968-B5E7-20843EC38EE4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B18A317D-1A32-47A5-9F0D-392A9279118F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B75173BB-AFEA-4E6B-98C7-024135435A26}"/>
                </a:ext>
              </a:extLst>
            </p:cNvPr>
            <p:cNvSpPr/>
            <p:nvPr/>
          </p:nvSpPr>
          <p:spPr>
            <a:xfrm>
              <a:off x="2792044" y="3193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E15A9E0-F85E-44C8-B8CB-2AAACB1B9EC8}"/>
                </a:ext>
              </a:extLst>
            </p:cNvPr>
            <p:cNvSpPr/>
            <p:nvPr/>
          </p:nvSpPr>
          <p:spPr>
            <a:xfrm>
              <a:off x="2792044" y="3701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F3D15AE5-3827-4C1C-8728-C04BBC96482E}"/>
                </a:ext>
              </a:extLst>
            </p:cNvPr>
            <p:cNvSpPr/>
            <p:nvPr/>
          </p:nvSpPr>
          <p:spPr>
            <a:xfrm>
              <a:off x="270949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7745A55B-D8B8-455A-B743-2A51975B32BF}"/>
                </a:ext>
              </a:extLst>
            </p:cNvPr>
            <p:cNvSpPr/>
            <p:nvPr/>
          </p:nvSpPr>
          <p:spPr>
            <a:xfrm>
              <a:off x="365564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6DC91382-481A-4A02-925E-B45BD9E065DE}"/>
                </a:ext>
              </a:extLst>
            </p:cNvPr>
            <p:cNvSpPr/>
            <p:nvPr/>
          </p:nvSpPr>
          <p:spPr>
            <a:xfrm>
              <a:off x="2709496" y="35106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E4AEB88-57DF-4E66-8680-DE2A98C840B2}"/>
                </a:ext>
              </a:extLst>
            </p:cNvPr>
            <p:cNvSpPr/>
            <p:nvPr/>
          </p:nvSpPr>
          <p:spPr>
            <a:xfrm>
              <a:off x="2709496" y="38074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8E2DF81-9F96-4EC5-9B3D-45785D25D3DD}"/>
                </a:ext>
              </a:extLst>
            </p:cNvPr>
            <p:cNvSpPr/>
            <p:nvPr/>
          </p:nvSpPr>
          <p:spPr>
            <a:xfrm>
              <a:off x="3655646" y="351856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A2E1001-BCAC-4DA3-8ACD-CB1B114B2EFC}"/>
                </a:ext>
              </a:extLst>
            </p:cNvPr>
            <p:cNvSpPr/>
            <p:nvPr/>
          </p:nvSpPr>
          <p:spPr>
            <a:xfrm>
              <a:off x="3655646" y="380749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75FE329B-3C66-4A47-A10E-5922F8047A75}"/>
                </a:ext>
              </a:extLst>
            </p:cNvPr>
            <p:cNvSpPr/>
            <p:nvPr/>
          </p:nvSpPr>
          <p:spPr>
            <a:xfrm>
              <a:off x="2709496" y="34344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88D197E5-D2AD-4714-9D0B-AB420E9F3626}"/>
                </a:ext>
              </a:extLst>
            </p:cNvPr>
            <p:cNvSpPr/>
            <p:nvPr/>
          </p:nvSpPr>
          <p:spPr>
            <a:xfrm>
              <a:off x="2709496" y="33542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7D57AD3E-0561-4488-90FA-7D0D214F912E}"/>
                </a:ext>
              </a:extLst>
            </p:cNvPr>
            <p:cNvSpPr/>
            <p:nvPr/>
          </p:nvSpPr>
          <p:spPr>
            <a:xfrm>
              <a:off x="2709496" y="32693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4940F81-ABC1-4925-B99E-86353B1C9238}"/>
                </a:ext>
              </a:extLst>
            </p:cNvPr>
            <p:cNvSpPr/>
            <p:nvPr/>
          </p:nvSpPr>
          <p:spPr>
            <a:xfrm>
              <a:off x="2709496" y="31931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9C53AA51-496A-4321-9F66-08BCA2F9627A}"/>
                </a:ext>
              </a:extLst>
            </p:cNvPr>
            <p:cNvSpPr/>
            <p:nvPr/>
          </p:nvSpPr>
          <p:spPr>
            <a:xfrm>
              <a:off x="3655646" y="343046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17C9E7F8-8B14-4B0A-A7CD-C7FD2FB82E70}"/>
                </a:ext>
              </a:extLst>
            </p:cNvPr>
            <p:cNvSpPr/>
            <p:nvPr/>
          </p:nvSpPr>
          <p:spPr>
            <a:xfrm>
              <a:off x="3655646" y="33434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BB777E38-2658-404E-8112-05D19BEF5290}"/>
                </a:ext>
              </a:extLst>
            </p:cNvPr>
            <p:cNvSpPr/>
            <p:nvPr/>
          </p:nvSpPr>
          <p:spPr>
            <a:xfrm>
              <a:off x="3655646" y="326509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B3A603A5-0EEB-449F-84B3-E50CF31A3A51}"/>
                </a:ext>
              </a:extLst>
            </p:cNvPr>
            <p:cNvSpPr/>
            <p:nvPr/>
          </p:nvSpPr>
          <p:spPr>
            <a:xfrm>
              <a:off x="3655646" y="31910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7657422A-BE26-4353-BD39-468DB3006183}"/>
                </a:ext>
              </a:extLst>
            </p:cNvPr>
            <p:cNvSpPr/>
            <p:nvPr/>
          </p:nvSpPr>
          <p:spPr>
            <a:xfrm>
              <a:off x="2709496" y="38836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8FC2EE07-F184-47B6-8468-427E9ED3C446}"/>
                </a:ext>
              </a:extLst>
            </p:cNvPr>
            <p:cNvSpPr/>
            <p:nvPr/>
          </p:nvSpPr>
          <p:spPr>
            <a:xfrm>
              <a:off x="2709496" y="39659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8A5F9161-B8FD-44D7-9646-E181FDB3F700}"/>
                </a:ext>
              </a:extLst>
            </p:cNvPr>
            <p:cNvSpPr/>
            <p:nvPr/>
          </p:nvSpPr>
          <p:spPr>
            <a:xfrm>
              <a:off x="2709496" y="40456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42623AD-00B7-4761-9D7E-CAB2EE33E4AB}"/>
                </a:ext>
              </a:extLst>
            </p:cNvPr>
            <p:cNvSpPr/>
            <p:nvPr/>
          </p:nvSpPr>
          <p:spPr>
            <a:xfrm>
              <a:off x="2709496" y="41313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327D0D1-FC61-4711-A389-82692AA8312A}"/>
                </a:ext>
              </a:extLst>
            </p:cNvPr>
            <p:cNvSpPr/>
            <p:nvPr/>
          </p:nvSpPr>
          <p:spPr>
            <a:xfrm>
              <a:off x="3655646" y="41313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DAD9601F-62D9-4D6F-A76A-87073F609087}"/>
                </a:ext>
              </a:extLst>
            </p:cNvPr>
            <p:cNvSpPr/>
            <p:nvPr/>
          </p:nvSpPr>
          <p:spPr>
            <a:xfrm>
              <a:off x="3655646" y="405355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AF8FDA60-18C8-4AF7-A42E-0108599C2DC2}"/>
                </a:ext>
              </a:extLst>
            </p:cNvPr>
            <p:cNvSpPr/>
            <p:nvPr/>
          </p:nvSpPr>
          <p:spPr>
            <a:xfrm>
              <a:off x="3655646" y="39765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A73B4A4-3D39-41BB-8C04-B74D8468B18F}"/>
                </a:ext>
              </a:extLst>
            </p:cNvPr>
            <p:cNvSpPr/>
            <p:nvPr/>
          </p:nvSpPr>
          <p:spPr>
            <a:xfrm>
              <a:off x="3655646" y="3891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BA405E03-108B-4F48-940F-B9779CA46E0A}"/>
                </a:ext>
              </a:extLst>
            </p:cNvPr>
            <p:cNvSpPr/>
            <p:nvPr/>
          </p:nvSpPr>
          <p:spPr>
            <a:xfrm>
              <a:off x="3658814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826AFFD-BE5D-48CD-B64B-CD3F1683627D}"/>
                </a:ext>
              </a:extLst>
            </p:cNvPr>
            <p:cNvSpPr/>
            <p:nvPr/>
          </p:nvSpPr>
          <p:spPr>
            <a:xfrm>
              <a:off x="2874591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7B4ADE3-B632-49F6-A6DD-6DD6BCB45631}"/>
                </a:ext>
              </a:extLst>
            </p:cNvPr>
            <p:cNvSpPr/>
            <p:nvPr/>
          </p:nvSpPr>
          <p:spPr>
            <a:xfrm>
              <a:off x="2957138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5A4C2507-0B41-4853-8532-1F441FFC0177}"/>
                </a:ext>
              </a:extLst>
            </p:cNvPr>
            <p:cNvSpPr/>
            <p:nvPr/>
          </p:nvSpPr>
          <p:spPr>
            <a:xfrm>
              <a:off x="304443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5317B598-7096-4D60-A6F7-687CD444B4F1}"/>
                </a:ext>
              </a:extLst>
            </p:cNvPr>
            <p:cNvSpPr/>
            <p:nvPr/>
          </p:nvSpPr>
          <p:spPr>
            <a:xfrm>
              <a:off x="313095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786DF93E-E6E0-47B2-A8DD-42E300A3246F}"/>
                </a:ext>
              </a:extLst>
            </p:cNvPr>
            <p:cNvSpPr/>
            <p:nvPr/>
          </p:nvSpPr>
          <p:spPr>
            <a:xfrm>
              <a:off x="321748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C0F924C9-C171-4AE7-97B5-EE57A4B4005F}"/>
                </a:ext>
              </a:extLst>
            </p:cNvPr>
            <p:cNvSpPr/>
            <p:nvPr/>
          </p:nvSpPr>
          <p:spPr>
            <a:xfrm>
              <a:off x="330639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83A0B562-B0DB-48F4-BE43-2785D6CBDCE2}"/>
                </a:ext>
              </a:extLst>
            </p:cNvPr>
            <p:cNvSpPr/>
            <p:nvPr/>
          </p:nvSpPr>
          <p:spPr>
            <a:xfrm>
              <a:off x="339689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2306BF43-97A8-4C0C-AC20-A832270D3B9F}"/>
                </a:ext>
              </a:extLst>
            </p:cNvPr>
            <p:cNvSpPr/>
            <p:nvPr/>
          </p:nvSpPr>
          <p:spPr>
            <a:xfrm>
              <a:off x="348738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1F5FAF-FA0A-4475-85AD-837178E095D7}"/>
                </a:ext>
              </a:extLst>
            </p:cNvPr>
            <p:cNvSpPr/>
            <p:nvPr/>
          </p:nvSpPr>
          <p:spPr>
            <a:xfrm>
              <a:off x="3573099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CEA28975-3E05-4711-A579-9D5D40F42051}"/>
                </a:ext>
              </a:extLst>
            </p:cNvPr>
            <p:cNvSpPr/>
            <p:nvPr/>
          </p:nvSpPr>
          <p:spPr>
            <a:xfrm>
              <a:off x="3655646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693CEF8-3098-46F6-8D0A-DB6F62B03F10}"/>
                </a:ext>
              </a:extLst>
            </p:cNvPr>
            <p:cNvSpPr/>
            <p:nvPr/>
          </p:nvSpPr>
          <p:spPr>
            <a:xfrm>
              <a:off x="2871423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75A3A98E-2A18-4C73-B1FC-1B65FE408F14}"/>
                </a:ext>
              </a:extLst>
            </p:cNvPr>
            <p:cNvSpPr/>
            <p:nvPr/>
          </p:nvSpPr>
          <p:spPr>
            <a:xfrm>
              <a:off x="2953970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6713816B-72E0-4319-9D5B-6A2B31077D46}"/>
                </a:ext>
              </a:extLst>
            </p:cNvPr>
            <p:cNvSpPr/>
            <p:nvPr/>
          </p:nvSpPr>
          <p:spPr>
            <a:xfrm>
              <a:off x="304126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B14FA7A9-E7AD-4BB8-9259-73AD4EEF83D9}"/>
                </a:ext>
              </a:extLst>
            </p:cNvPr>
            <p:cNvSpPr/>
            <p:nvPr/>
          </p:nvSpPr>
          <p:spPr>
            <a:xfrm>
              <a:off x="312778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07D01E31-1AF9-4238-B2FF-490C1A03A669}"/>
                </a:ext>
              </a:extLst>
            </p:cNvPr>
            <p:cNvSpPr/>
            <p:nvPr/>
          </p:nvSpPr>
          <p:spPr>
            <a:xfrm>
              <a:off x="321431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4466BF3C-A823-4439-818B-2AC7A8A8A82E}"/>
                </a:ext>
              </a:extLst>
            </p:cNvPr>
            <p:cNvSpPr/>
            <p:nvPr/>
          </p:nvSpPr>
          <p:spPr>
            <a:xfrm>
              <a:off x="330322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01B54A9E-2F33-4470-A172-0845BDB92E31}"/>
                </a:ext>
              </a:extLst>
            </p:cNvPr>
            <p:cNvSpPr/>
            <p:nvPr/>
          </p:nvSpPr>
          <p:spPr>
            <a:xfrm>
              <a:off x="339372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7B40269A-C657-43E7-97E1-F9BEAACECCC6}"/>
                </a:ext>
              </a:extLst>
            </p:cNvPr>
            <p:cNvSpPr/>
            <p:nvPr/>
          </p:nvSpPr>
          <p:spPr>
            <a:xfrm>
              <a:off x="348421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EEE320C-7545-4429-9C95-84E516BE1272}"/>
                </a:ext>
              </a:extLst>
            </p:cNvPr>
            <p:cNvSpPr/>
            <p:nvPr/>
          </p:nvSpPr>
          <p:spPr>
            <a:xfrm>
              <a:off x="3569931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424A93A0-AE82-4050-BFC0-4A818D679B23}"/>
                </a:ext>
              </a:extLst>
            </p:cNvPr>
            <p:cNvSpPr/>
            <p:nvPr/>
          </p:nvSpPr>
          <p:spPr>
            <a:xfrm>
              <a:off x="2709495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2D6E57CF-3BC1-4443-994D-F5205AB9A9B8}"/>
                </a:ext>
              </a:extLst>
            </p:cNvPr>
            <p:cNvSpPr/>
            <p:nvPr/>
          </p:nvSpPr>
          <p:spPr>
            <a:xfrm>
              <a:off x="2790459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F7535506-DCE4-4B6C-9EAE-D1CB545CE547}"/>
                </a:ext>
              </a:extLst>
            </p:cNvPr>
            <p:cNvSpPr/>
            <p:nvPr/>
          </p:nvSpPr>
          <p:spPr>
            <a:xfrm>
              <a:off x="3655646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F20CF31D-E157-477E-9925-FDEF80082172}"/>
                </a:ext>
              </a:extLst>
            </p:cNvPr>
            <p:cNvSpPr/>
            <p:nvPr/>
          </p:nvSpPr>
          <p:spPr>
            <a:xfrm>
              <a:off x="2872993" y="30282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2185913C-7A32-4338-83BB-7F28AF5C6298}"/>
                </a:ext>
              </a:extLst>
            </p:cNvPr>
            <p:cNvSpPr/>
            <p:nvPr/>
          </p:nvSpPr>
          <p:spPr>
            <a:xfrm>
              <a:off x="2953942" y="303094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ED66CB6B-12E5-45B0-880C-8AD89B292A47}"/>
                </a:ext>
              </a:extLst>
            </p:cNvPr>
            <p:cNvSpPr/>
            <p:nvPr/>
          </p:nvSpPr>
          <p:spPr>
            <a:xfrm>
              <a:off x="3042070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CA25C5F0-01D4-4212-B689-EBB6702F57A9}"/>
                </a:ext>
              </a:extLst>
            </p:cNvPr>
            <p:cNvSpPr/>
            <p:nvPr/>
          </p:nvSpPr>
          <p:spPr>
            <a:xfrm>
              <a:off x="3128595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039461A1-FDA0-4E63-8E17-42526F94DDE9}"/>
                </a:ext>
              </a:extLst>
            </p:cNvPr>
            <p:cNvSpPr/>
            <p:nvPr/>
          </p:nvSpPr>
          <p:spPr>
            <a:xfrm>
              <a:off x="3214312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1C934CF9-7399-4D65-A633-56FEDFB707D4}"/>
                </a:ext>
              </a:extLst>
            </p:cNvPr>
            <p:cNvSpPr/>
            <p:nvPr/>
          </p:nvSpPr>
          <p:spPr>
            <a:xfrm>
              <a:off x="330322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8EAA8DC2-FE66-4B6C-A884-B6A5B7A249C4}"/>
                </a:ext>
              </a:extLst>
            </p:cNvPr>
            <p:cNvSpPr/>
            <p:nvPr/>
          </p:nvSpPr>
          <p:spPr>
            <a:xfrm>
              <a:off x="3393727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679DD053-5765-4BE6-8EF0-A109E5AD86F9}"/>
                </a:ext>
              </a:extLst>
            </p:cNvPr>
            <p:cNvSpPr/>
            <p:nvPr/>
          </p:nvSpPr>
          <p:spPr>
            <a:xfrm>
              <a:off x="348421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F8F0EFDE-52DA-4D4A-970C-F841F9D212A1}"/>
                </a:ext>
              </a:extLst>
            </p:cNvPr>
            <p:cNvSpPr/>
            <p:nvPr/>
          </p:nvSpPr>
          <p:spPr>
            <a:xfrm>
              <a:off x="3569931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B27B76F1-FD83-4A5F-B2FF-7356738212F0}"/>
                </a:ext>
              </a:extLst>
            </p:cNvPr>
            <p:cNvSpPr/>
            <p:nvPr/>
          </p:nvSpPr>
          <p:spPr>
            <a:xfrm>
              <a:off x="2709495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CF30A516-076F-4129-99F3-0AE50BA62202}"/>
                </a:ext>
              </a:extLst>
            </p:cNvPr>
            <p:cNvSpPr/>
            <p:nvPr/>
          </p:nvSpPr>
          <p:spPr>
            <a:xfrm>
              <a:off x="2790459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487EA039-B973-4259-9754-0D58147E56F6}"/>
                </a:ext>
              </a:extLst>
            </p:cNvPr>
            <p:cNvSpPr/>
            <p:nvPr/>
          </p:nvSpPr>
          <p:spPr>
            <a:xfrm>
              <a:off x="3655646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5844EF7E-7944-4DC0-B4BC-CDDE67445A45}"/>
                </a:ext>
              </a:extLst>
            </p:cNvPr>
            <p:cNvSpPr/>
            <p:nvPr/>
          </p:nvSpPr>
          <p:spPr>
            <a:xfrm>
              <a:off x="3569931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A0971546-89FC-4C1B-81E8-56017648CC74}"/>
                </a:ext>
              </a:extLst>
            </p:cNvPr>
            <p:cNvSpPr/>
            <p:nvPr/>
          </p:nvSpPr>
          <p:spPr>
            <a:xfrm>
              <a:off x="3655646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F6555DEB-1144-454E-9BF1-4A878D2EA097}"/>
                </a:ext>
              </a:extLst>
            </p:cNvPr>
            <p:cNvSpPr/>
            <p:nvPr/>
          </p:nvSpPr>
          <p:spPr>
            <a:xfrm>
              <a:off x="3569931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1FFDE847-42ED-42CF-8ADB-9521D5BB23F3}"/>
                </a:ext>
              </a:extLst>
            </p:cNvPr>
            <p:cNvSpPr/>
            <p:nvPr/>
          </p:nvSpPr>
          <p:spPr>
            <a:xfrm>
              <a:off x="3303196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0A5278B0-EC8A-42C5-8B6E-1B06853AC4D6}"/>
                </a:ext>
              </a:extLst>
            </p:cNvPr>
            <p:cNvSpPr/>
            <p:nvPr/>
          </p:nvSpPr>
          <p:spPr>
            <a:xfrm>
              <a:off x="3217481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1C84B74C-6B52-49D3-8DE8-5CE200518D28}"/>
                </a:ext>
              </a:extLst>
            </p:cNvPr>
            <p:cNvSpPr/>
            <p:nvPr/>
          </p:nvSpPr>
          <p:spPr>
            <a:xfrm>
              <a:off x="2709495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D1B5D5D1-1BD7-44F8-8A0B-4D01F805E6C3}"/>
                </a:ext>
              </a:extLst>
            </p:cNvPr>
            <p:cNvSpPr/>
            <p:nvPr/>
          </p:nvSpPr>
          <p:spPr>
            <a:xfrm>
              <a:off x="2790459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57A620D9-7215-446E-AB55-E8D69A171AC5}"/>
                </a:ext>
              </a:extLst>
            </p:cNvPr>
            <p:cNvSpPr/>
            <p:nvPr/>
          </p:nvSpPr>
          <p:spPr>
            <a:xfrm flipV="1">
              <a:off x="2954578" y="286378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DD3F6179-83CE-4A04-A53C-B5BB69B001E2}"/>
                </a:ext>
              </a:extLst>
            </p:cNvPr>
            <p:cNvSpPr/>
            <p:nvPr/>
          </p:nvSpPr>
          <p:spPr>
            <a:xfrm flipV="1">
              <a:off x="3042706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D539236-814E-447D-9DFE-207B1B3611F6}"/>
                </a:ext>
              </a:extLst>
            </p:cNvPr>
            <p:cNvSpPr/>
            <p:nvPr/>
          </p:nvSpPr>
          <p:spPr>
            <a:xfrm flipV="1">
              <a:off x="3129231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96042C8A-D63D-43B9-B13C-BDE0E79BA93D}"/>
                </a:ext>
              </a:extLst>
            </p:cNvPr>
            <p:cNvSpPr/>
            <p:nvPr/>
          </p:nvSpPr>
          <p:spPr>
            <a:xfrm>
              <a:off x="2873657" y="286458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C0934947-2EEB-4456-BFD2-667F1F63800B}"/>
                </a:ext>
              </a:extLst>
            </p:cNvPr>
            <p:cNvSpPr/>
            <p:nvPr/>
          </p:nvSpPr>
          <p:spPr>
            <a:xfrm>
              <a:off x="2791067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45893462-8B6A-4F9A-907F-95363E5CF6B6}"/>
                </a:ext>
              </a:extLst>
            </p:cNvPr>
            <p:cNvSpPr/>
            <p:nvPr/>
          </p:nvSpPr>
          <p:spPr>
            <a:xfrm>
              <a:off x="2710520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CFA0F239-BCC7-402D-886A-5BDB67258B2E}"/>
                </a:ext>
              </a:extLst>
            </p:cNvPr>
            <p:cNvSpPr/>
            <p:nvPr/>
          </p:nvSpPr>
          <p:spPr>
            <a:xfrm>
              <a:off x="2872993" y="294388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4627F5D5-C3AB-4257-83E6-2E94BD383F32}"/>
                </a:ext>
              </a:extLst>
            </p:cNvPr>
            <p:cNvSpPr/>
            <p:nvPr/>
          </p:nvSpPr>
          <p:spPr>
            <a:xfrm>
              <a:off x="2953942" y="29465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2E395D0B-5C64-452F-A602-0E105C949625}"/>
                </a:ext>
              </a:extLst>
            </p:cNvPr>
            <p:cNvSpPr/>
            <p:nvPr/>
          </p:nvSpPr>
          <p:spPr>
            <a:xfrm>
              <a:off x="3042070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F77E1AD5-CC29-45F9-AAE8-F651E5718F85}"/>
                </a:ext>
              </a:extLst>
            </p:cNvPr>
            <p:cNvSpPr/>
            <p:nvPr/>
          </p:nvSpPr>
          <p:spPr>
            <a:xfrm>
              <a:off x="3128595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31716E33-3176-4A8F-9722-ECB792B7B6A3}"/>
                </a:ext>
              </a:extLst>
            </p:cNvPr>
            <p:cNvSpPr/>
            <p:nvPr/>
          </p:nvSpPr>
          <p:spPr>
            <a:xfrm>
              <a:off x="2709495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709784CD-77EB-40CA-9E8C-A1854F9A87B6}"/>
                </a:ext>
              </a:extLst>
            </p:cNvPr>
            <p:cNvSpPr/>
            <p:nvPr/>
          </p:nvSpPr>
          <p:spPr>
            <a:xfrm>
              <a:off x="2790459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945CF07E-06B9-4D31-9B49-A5AB29C943D5}"/>
                </a:ext>
              </a:extLst>
            </p:cNvPr>
            <p:cNvSpPr/>
            <p:nvPr/>
          </p:nvSpPr>
          <p:spPr>
            <a:xfrm>
              <a:off x="3741371" y="2847593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3F8A5CA7-92FD-442E-BFA6-8BA1237B30CA}"/>
                </a:ext>
              </a:extLst>
            </p:cNvPr>
            <p:cNvSpPr/>
            <p:nvPr/>
          </p:nvSpPr>
          <p:spPr>
            <a:xfrm>
              <a:off x="2629200" y="285301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9D0442FD-2708-4723-8592-0E15BC730734}"/>
                </a:ext>
              </a:extLst>
            </p:cNvPr>
            <p:cNvSpPr/>
            <p:nvPr/>
          </p:nvSpPr>
          <p:spPr>
            <a:xfrm>
              <a:off x="3740999" y="336001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B21ABEA6-CBC5-4DA6-877C-BB9FAF71FBA9}"/>
                </a:ext>
              </a:extLst>
            </p:cNvPr>
            <p:cNvSpPr/>
            <p:nvPr/>
          </p:nvSpPr>
          <p:spPr>
            <a:xfrm>
              <a:off x="3740999" y="32732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418528D7-A6F0-4290-862E-1EBCD3CF3B65}"/>
                </a:ext>
              </a:extLst>
            </p:cNvPr>
            <p:cNvSpPr/>
            <p:nvPr/>
          </p:nvSpPr>
          <p:spPr>
            <a:xfrm>
              <a:off x="3740999" y="318479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AFAFC560-C8EA-4AEE-899F-6F18B993FA2B}"/>
                </a:ext>
              </a:extLst>
            </p:cNvPr>
            <p:cNvSpPr/>
            <p:nvPr/>
          </p:nvSpPr>
          <p:spPr>
            <a:xfrm>
              <a:off x="3740999" y="310384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874D47F5-B4C5-453F-BC7F-159524114DA2}"/>
                </a:ext>
              </a:extLst>
            </p:cNvPr>
            <p:cNvSpPr/>
            <p:nvPr/>
          </p:nvSpPr>
          <p:spPr>
            <a:xfrm>
              <a:off x="3741382" y="302724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C911EB13-F275-45E0-A7EE-9D61D8533E2C}"/>
                </a:ext>
              </a:extLst>
            </p:cNvPr>
            <p:cNvSpPr/>
            <p:nvPr/>
          </p:nvSpPr>
          <p:spPr>
            <a:xfrm>
              <a:off x="3740999" y="378249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ADADAB5E-3F42-40E4-BB11-FF7C29CC09E9}"/>
                </a:ext>
              </a:extLst>
            </p:cNvPr>
            <p:cNvSpPr/>
            <p:nvPr/>
          </p:nvSpPr>
          <p:spPr>
            <a:xfrm>
              <a:off x="3740999" y="370145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14861FFF-8510-47F9-824F-E5F740DAF75A}"/>
                </a:ext>
              </a:extLst>
            </p:cNvPr>
            <p:cNvSpPr/>
            <p:nvPr/>
          </p:nvSpPr>
          <p:spPr>
            <a:xfrm>
              <a:off x="3740999" y="361641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C28B8881-FF7A-43B0-B563-BC23C7D1B43D}"/>
                </a:ext>
              </a:extLst>
            </p:cNvPr>
            <p:cNvSpPr/>
            <p:nvPr/>
          </p:nvSpPr>
          <p:spPr>
            <a:xfrm>
              <a:off x="3740999" y="352980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3E9707A-3E55-4306-90FB-6686A35694F7}"/>
                </a:ext>
              </a:extLst>
            </p:cNvPr>
            <p:cNvSpPr/>
            <p:nvPr/>
          </p:nvSpPr>
          <p:spPr>
            <a:xfrm>
              <a:off x="3740999" y="344421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3C872EC6-4EA6-4442-A55D-56A0F4A7DEBC}"/>
                </a:ext>
              </a:extLst>
            </p:cNvPr>
            <p:cNvSpPr/>
            <p:nvPr/>
          </p:nvSpPr>
          <p:spPr>
            <a:xfrm>
              <a:off x="3740999" y="420647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A54F4D8C-50F3-40E5-9D1C-D5CABE2D7D2D}"/>
                </a:ext>
              </a:extLst>
            </p:cNvPr>
            <p:cNvSpPr/>
            <p:nvPr/>
          </p:nvSpPr>
          <p:spPr>
            <a:xfrm>
              <a:off x="3740999" y="411836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6693476-263A-4C7C-897D-DD1F202F8020}"/>
                </a:ext>
              </a:extLst>
            </p:cNvPr>
            <p:cNvSpPr/>
            <p:nvPr/>
          </p:nvSpPr>
          <p:spPr>
            <a:xfrm>
              <a:off x="3740999" y="403132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58DC1168-1344-4A16-BE44-52667CCD52EF}"/>
                </a:ext>
              </a:extLst>
            </p:cNvPr>
            <p:cNvSpPr/>
            <p:nvPr/>
          </p:nvSpPr>
          <p:spPr>
            <a:xfrm>
              <a:off x="3740999" y="394627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F8F25E58-C2DB-4F53-9B1D-8CDA90E2015D}"/>
                </a:ext>
              </a:extLst>
            </p:cNvPr>
            <p:cNvSpPr/>
            <p:nvPr/>
          </p:nvSpPr>
          <p:spPr>
            <a:xfrm>
              <a:off x="3740999" y="38652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75076FE-88B3-4E99-8C03-C7A71317A546}"/>
                </a:ext>
              </a:extLst>
            </p:cNvPr>
            <p:cNvSpPr/>
            <p:nvPr/>
          </p:nvSpPr>
          <p:spPr>
            <a:xfrm>
              <a:off x="3743154" y="19427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A50174D6-6B7C-4BBB-98A2-6BB12D402FC9}"/>
                </a:ext>
              </a:extLst>
            </p:cNvPr>
            <p:cNvSpPr/>
            <p:nvPr/>
          </p:nvSpPr>
          <p:spPr>
            <a:xfrm>
              <a:off x="3743154" y="185596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4969EAFB-D362-48A8-B9DD-7B12141C55BB}"/>
                </a:ext>
              </a:extLst>
            </p:cNvPr>
            <p:cNvSpPr/>
            <p:nvPr/>
          </p:nvSpPr>
          <p:spPr>
            <a:xfrm>
              <a:off x="3743154" y="176752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BC21B5E2-5D3D-4EEB-B644-03F7F055E4F3}"/>
                </a:ext>
              </a:extLst>
            </p:cNvPr>
            <p:cNvSpPr/>
            <p:nvPr/>
          </p:nvSpPr>
          <p:spPr>
            <a:xfrm>
              <a:off x="3743154" y="168657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988724D4-0C9D-4336-9054-87D9D31C8886}"/>
                </a:ext>
              </a:extLst>
            </p:cNvPr>
            <p:cNvSpPr/>
            <p:nvPr/>
          </p:nvSpPr>
          <p:spPr>
            <a:xfrm>
              <a:off x="3741362" y="16095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3E849BB3-EA01-4983-8DDB-DD7DE63FA5F5}"/>
                </a:ext>
              </a:extLst>
            </p:cNvPr>
            <p:cNvSpPr/>
            <p:nvPr/>
          </p:nvSpPr>
          <p:spPr>
            <a:xfrm>
              <a:off x="3743154" y="23652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65296FB8-3F41-43A5-954D-490D20101B76}"/>
                </a:ext>
              </a:extLst>
            </p:cNvPr>
            <p:cNvSpPr/>
            <p:nvPr/>
          </p:nvSpPr>
          <p:spPr>
            <a:xfrm>
              <a:off x="3743154" y="228418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A73100D-A1B0-4352-AF5B-03D9F960D1C0}"/>
                </a:ext>
              </a:extLst>
            </p:cNvPr>
            <p:cNvSpPr/>
            <p:nvPr/>
          </p:nvSpPr>
          <p:spPr>
            <a:xfrm>
              <a:off x="3743154" y="219913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292CF3DA-65B6-4C71-8E74-EE2D56B7893A}"/>
                </a:ext>
              </a:extLst>
            </p:cNvPr>
            <p:cNvSpPr/>
            <p:nvPr/>
          </p:nvSpPr>
          <p:spPr>
            <a:xfrm>
              <a:off x="3743154" y="211253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9C38C230-404A-4E47-BF90-D11B64B4CF68}"/>
                </a:ext>
              </a:extLst>
            </p:cNvPr>
            <p:cNvSpPr/>
            <p:nvPr/>
          </p:nvSpPr>
          <p:spPr>
            <a:xfrm>
              <a:off x="3743154" y="202693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705D2349-36BC-4869-956D-EF682A3187BD}"/>
                </a:ext>
              </a:extLst>
            </p:cNvPr>
            <p:cNvSpPr/>
            <p:nvPr/>
          </p:nvSpPr>
          <p:spPr>
            <a:xfrm>
              <a:off x="3743154" y="278920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A5802D82-1E39-4B7A-9841-7F45193B64BC}"/>
                </a:ext>
              </a:extLst>
            </p:cNvPr>
            <p:cNvSpPr/>
            <p:nvPr/>
          </p:nvSpPr>
          <p:spPr>
            <a:xfrm>
              <a:off x="3743154" y="270109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AEB0CD51-E6F9-4C10-A15F-E0D571CDBC38}"/>
                </a:ext>
              </a:extLst>
            </p:cNvPr>
            <p:cNvSpPr/>
            <p:nvPr/>
          </p:nvSpPr>
          <p:spPr>
            <a:xfrm>
              <a:off x="3743154" y="261404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43C6571E-CD57-4EAD-BD2B-5614DEC426A8}"/>
                </a:ext>
              </a:extLst>
            </p:cNvPr>
            <p:cNvSpPr/>
            <p:nvPr/>
          </p:nvSpPr>
          <p:spPr>
            <a:xfrm>
              <a:off x="3743154" y="25290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E7CB4918-CFD3-4251-AA70-F6645C6B57FF}"/>
                </a:ext>
              </a:extLst>
            </p:cNvPr>
            <p:cNvSpPr/>
            <p:nvPr/>
          </p:nvSpPr>
          <p:spPr>
            <a:xfrm>
              <a:off x="3743154" y="24479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DDC71FF0-5CE2-4183-AA7A-E16A4B86C450}"/>
                </a:ext>
              </a:extLst>
            </p:cNvPr>
            <p:cNvSpPr/>
            <p:nvPr/>
          </p:nvSpPr>
          <p:spPr>
            <a:xfrm>
              <a:off x="2628353" y="19412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1E4A8B19-32C1-43B6-B7BD-89C7EB7E75D4}"/>
                </a:ext>
              </a:extLst>
            </p:cNvPr>
            <p:cNvSpPr/>
            <p:nvPr/>
          </p:nvSpPr>
          <p:spPr>
            <a:xfrm>
              <a:off x="2628353" y="185448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E3BF3D70-7B67-4841-B679-CA50BD6FBE9C}"/>
                </a:ext>
              </a:extLst>
            </p:cNvPr>
            <p:cNvSpPr/>
            <p:nvPr/>
          </p:nvSpPr>
          <p:spPr>
            <a:xfrm>
              <a:off x="2628353" y="176605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23D05320-23CB-4924-AB31-9864778082F7}"/>
                </a:ext>
              </a:extLst>
            </p:cNvPr>
            <p:cNvSpPr/>
            <p:nvPr/>
          </p:nvSpPr>
          <p:spPr>
            <a:xfrm>
              <a:off x="2628353" y="168510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4617801A-2B6C-4818-B83E-3BFD229226C2}"/>
                </a:ext>
              </a:extLst>
            </p:cNvPr>
            <p:cNvSpPr/>
            <p:nvPr/>
          </p:nvSpPr>
          <p:spPr>
            <a:xfrm>
              <a:off x="2626561" y="160809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F9A99F74-50F7-43A2-AA06-933A2C495CC2}"/>
                </a:ext>
              </a:extLst>
            </p:cNvPr>
            <p:cNvSpPr/>
            <p:nvPr/>
          </p:nvSpPr>
          <p:spPr>
            <a:xfrm>
              <a:off x="2628353" y="236374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5EC68B3-2167-4287-B6C1-5076504586E6}"/>
                </a:ext>
              </a:extLst>
            </p:cNvPr>
            <p:cNvSpPr/>
            <p:nvPr/>
          </p:nvSpPr>
          <p:spPr>
            <a:xfrm>
              <a:off x="2628353" y="228271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DC9AD29E-50C3-49E0-86AF-F76363BA20BE}"/>
                </a:ext>
              </a:extLst>
            </p:cNvPr>
            <p:cNvSpPr/>
            <p:nvPr/>
          </p:nvSpPr>
          <p:spPr>
            <a:xfrm>
              <a:off x="2628353" y="21976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EFD06467-7189-4D84-9F0B-69BD4E45F669}"/>
                </a:ext>
              </a:extLst>
            </p:cNvPr>
            <p:cNvSpPr/>
            <p:nvPr/>
          </p:nvSpPr>
          <p:spPr>
            <a:xfrm>
              <a:off x="2628353" y="211105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DE190AEF-DE21-4CBC-BB02-4EAE537B19D2}"/>
                </a:ext>
              </a:extLst>
            </p:cNvPr>
            <p:cNvSpPr/>
            <p:nvPr/>
          </p:nvSpPr>
          <p:spPr>
            <a:xfrm>
              <a:off x="2628353" y="20254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B4B878BB-EB19-4AB4-8840-5D077B0A428A}"/>
                </a:ext>
              </a:extLst>
            </p:cNvPr>
            <p:cNvSpPr/>
            <p:nvPr/>
          </p:nvSpPr>
          <p:spPr>
            <a:xfrm>
              <a:off x="2628353" y="278772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6682B66-0053-4998-A6FB-4C5E209CCE1C}"/>
                </a:ext>
              </a:extLst>
            </p:cNvPr>
            <p:cNvSpPr/>
            <p:nvPr/>
          </p:nvSpPr>
          <p:spPr>
            <a:xfrm>
              <a:off x="2628353" y="26996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4DCB3A03-1417-43F7-8FA6-FC05CE99A27D}"/>
                </a:ext>
              </a:extLst>
            </p:cNvPr>
            <p:cNvSpPr/>
            <p:nvPr/>
          </p:nvSpPr>
          <p:spPr>
            <a:xfrm>
              <a:off x="2628353" y="26125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DA9B0EB1-7BAF-4654-AA96-FFD88DD82E4A}"/>
                </a:ext>
              </a:extLst>
            </p:cNvPr>
            <p:cNvSpPr/>
            <p:nvPr/>
          </p:nvSpPr>
          <p:spPr>
            <a:xfrm>
              <a:off x="2628353" y="25275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5BFCDD3B-6BD1-4528-93A6-7A8C79CEF823}"/>
                </a:ext>
              </a:extLst>
            </p:cNvPr>
            <p:cNvSpPr/>
            <p:nvPr/>
          </p:nvSpPr>
          <p:spPr>
            <a:xfrm>
              <a:off x="2628353" y="24464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055236AE-A1FB-4853-8EAD-F8A8988C5710}"/>
                </a:ext>
              </a:extLst>
            </p:cNvPr>
            <p:cNvSpPr/>
            <p:nvPr/>
          </p:nvSpPr>
          <p:spPr>
            <a:xfrm>
              <a:off x="2630241" y="33603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D77D2C1C-7815-4384-ACFE-C4F6E658E0F4}"/>
                </a:ext>
              </a:extLst>
            </p:cNvPr>
            <p:cNvSpPr/>
            <p:nvPr/>
          </p:nvSpPr>
          <p:spPr>
            <a:xfrm>
              <a:off x="2630241" y="32735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07DD6628-16C0-448C-B5C6-CD861789A595}"/>
                </a:ext>
              </a:extLst>
            </p:cNvPr>
            <p:cNvSpPr/>
            <p:nvPr/>
          </p:nvSpPr>
          <p:spPr>
            <a:xfrm>
              <a:off x="2630241" y="318515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B2C0A2B5-5E8A-423F-B881-991E9CE2F8C8}"/>
                </a:ext>
              </a:extLst>
            </p:cNvPr>
            <p:cNvSpPr/>
            <p:nvPr/>
          </p:nvSpPr>
          <p:spPr>
            <a:xfrm>
              <a:off x="2630241" y="310420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AF66AEA0-D967-45A3-A562-F1312069E146}"/>
                </a:ext>
              </a:extLst>
            </p:cNvPr>
            <p:cNvSpPr/>
            <p:nvPr/>
          </p:nvSpPr>
          <p:spPr>
            <a:xfrm>
              <a:off x="2630624" y="30276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BB05EFC1-7849-48EE-B218-75379556C170}"/>
                </a:ext>
              </a:extLst>
            </p:cNvPr>
            <p:cNvSpPr/>
            <p:nvPr/>
          </p:nvSpPr>
          <p:spPr>
            <a:xfrm>
              <a:off x="2630241" y="378285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77D60A21-3C8B-41E9-9344-BFE042D2B22E}"/>
                </a:ext>
              </a:extLst>
            </p:cNvPr>
            <p:cNvSpPr/>
            <p:nvPr/>
          </p:nvSpPr>
          <p:spPr>
            <a:xfrm>
              <a:off x="2630241" y="370181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AA8EDE25-F3C6-4D0F-8917-C5132588D36C}"/>
                </a:ext>
              </a:extLst>
            </p:cNvPr>
            <p:cNvSpPr/>
            <p:nvPr/>
          </p:nvSpPr>
          <p:spPr>
            <a:xfrm>
              <a:off x="2630241" y="361677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9872C37-C8CB-44D7-9714-436B590FFC24}"/>
                </a:ext>
              </a:extLst>
            </p:cNvPr>
            <p:cNvSpPr/>
            <p:nvPr/>
          </p:nvSpPr>
          <p:spPr>
            <a:xfrm>
              <a:off x="2630241" y="353016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9D9B529-C7F6-43B2-A9C1-C1DAFDFC544E}"/>
                </a:ext>
              </a:extLst>
            </p:cNvPr>
            <p:cNvSpPr/>
            <p:nvPr/>
          </p:nvSpPr>
          <p:spPr>
            <a:xfrm>
              <a:off x="2630241" y="344457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1817766-6825-447B-A185-A441E2CDC5F6}"/>
                </a:ext>
              </a:extLst>
            </p:cNvPr>
            <p:cNvSpPr/>
            <p:nvPr/>
          </p:nvSpPr>
          <p:spPr>
            <a:xfrm>
              <a:off x="2630241" y="420683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7EE2E679-F789-4400-B5DA-6948BDFA0308}"/>
                </a:ext>
              </a:extLst>
            </p:cNvPr>
            <p:cNvSpPr/>
            <p:nvPr/>
          </p:nvSpPr>
          <p:spPr>
            <a:xfrm>
              <a:off x="2630241" y="411872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3F43291F-0C5E-47AC-BD2B-E3DB616EC7E2}"/>
                </a:ext>
              </a:extLst>
            </p:cNvPr>
            <p:cNvSpPr/>
            <p:nvPr/>
          </p:nvSpPr>
          <p:spPr>
            <a:xfrm>
              <a:off x="2630241" y="403167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C7A252B8-B392-4B26-953B-3A3535D9A051}"/>
                </a:ext>
              </a:extLst>
            </p:cNvPr>
            <p:cNvSpPr/>
            <p:nvPr/>
          </p:nvSpPr>
          <p:spPr>
            <a:xfrm>
              <a:off x="2630241" y="394663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0D3AD06-5119-45C5-A3C8-EE8C4CFBE213}"/>
                </a:ext>
              </a:extLst>
            </p:cNvPr>
            <p:cNvSpPr/>
            <p:nvPr/>
          </p:nvSpPr>
          <p:spPr>
            <a:xfrm>
              <a:off x="2630241" y="38655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3EE0D8F4-B163-42F4-BAA8-FDF4E59DA76C}"/>
                </a:ext>
              </a:extLst>
            </p:cNvPr>
            <p:cNvSpPr/>
            <p:nvPr/>
          </p:nvSpPr>
          <p:spPr>
            <a:xfrm flipV="1">
              <a:off x="3744558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6FD06E4F-5D18-419B-B8F8-95525BD5E815}"/>
                </a:ext>
              </a:extLst>
            </p:cNvPr>
            <p:cNvSpPr/>
            <p:nvPr/>
          </p:nvSpPr>
          <p:spPr>
            <a:xfrm flipV="1">
              <a:off x="2963804" y="436153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192D8D3C-3137-4545-8F9F-0528BAAF319E}"/>
                </a:ext>
              </a:extLst>
            </p:cNvPr>
            <p:cNvSpPr/>
            <p:nvPr/>
          </p:nvSpPr>
          <p:spPr>
            <a:xfrm flipV="1">
              <a:off x="3130982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11219E5D-AED9-4960-84EA-8B6A72F93AA0}"/>
                </a:ext>
              </a:extLst>
            </p:cNvPr>
            <p:cNvSpPr/>
            <p:nvPr/>
          </p:nvSpPr>
          <p:spPr>
            <a:xfrm flipV="1">
              <a:off x="3217507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8F4D1CC5-4E8A-4964-A529-7CDA9B96F7AD}"/>
                </a:ext>
              </a:extLst>
            </p:cNvPr>
            <p:cNvSpPr/>
            <p:nvPr/>
          </p:nvSpPr>
          <p:spPr>
            <a:xfrm flipV="1">
              <a:off x="3303224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2BA8D41C-27FC-4A18-9521-4F092A9E1582}"/>
                </a:ext>
              </a:extLst>
            </p:cNvPr>
            <p:cNvSpPr/>
            <p:nvPr/>
          </p:nvSpPr>
          <p:spPr>
            <a:xfrm flipV="1">
              <a:off x="3392136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2BBB179D-611E-4CEE-AE4D-CD543F36BAFA}"/>
                </a:ext>
              </a:extLst>
            </p:cNvPr>
            <p:cNvSpPr/>
            <p:nvPr/>
          </p:nvSpPr>
          <p:spPr>
            <a:xfrm flipV="1">
              <a:off x="3482639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0398F218-D5E9-4F49-A4C2-4ABF904EA318}"/>
                </a:ext>
              </a:extLst>
            </p:cNvPr>
            <p:cNvSpPr/>
            <p:nvPr/>
          </p:nvSpPr>
          <p:spPr>
            <a:xfrm flipV="1">
              <a:off x="3573126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EAF36EAB-F346-460A-B637-F70D955F09D5}"/>
                </a:ext>
              </a:extLst>
            </p:cNvPr>
            <p:cNvSpPr/>
            <p:nvPr/>
          </p:nvSpPr>
          <p:spPr>
            <a:xfrm flipV="1">
              <a:off x="3658843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95F203A0-E2F8-4E17-B2F4-37F29C69CAD8}"/>
                </a:ext>
              </a:extLst>
            </p:cNvPr>
            <p:cNvSpPr/>
            <p:nvPr/>
          </p:nvSpPr>
          <p:spPr>
            <a:xfrm flipV="1">
              <a:off x="3572217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C315ECA-ABB1-4743-9591-42261706D00A}"/>
                </a:ext>
              </a:extLst>
            </p:cNvPr>
            <p:cNvSpPr/>
            <p:nvPr/>
          </p:nvSpPr>
          <p:spPr>
            <a:xfrm flipV="1">
              <a:off x="3486502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FA9ACA99-4AD9-4F0A-9C38-888F64D06341}"/>
                </a:ext>
              </a:extLst>
            </p:cNvPr>
            <p:cNvSpPr/>
            <p:nvPr/>
          </p:nvSpPr>
          <p:spPr>
            <a:xfrm flipV="1">
              <a:off x="3392108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B04AF7BE-AC05-45CE-84AB-2474F8A2E1F1}"/>
                </a:ext>
              </a:extLst>
            </p:cNvPr>
            <p:cNvSpPr/>
            <p:nvPr/>
          </p:nvSpPr>
          <p:spPr>
            <a:xfrm flipV="1">
              <a:off x="3306393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0C7A3E00-5497-41F7-86F4-1A9C59087443}"/>
                </a:ext>
              </a:extLst>
            </p:cNvPr>
            <p:cNvSpPr/>
            <p:nvPr/>
          </p:nvSpPr>
          <p:spPr>
            <a:xfrm>
              <a:off x="2879343" y="436167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84E5AA4-F695-4619-BB0B-79BE30087268}"/>
                </a:ext>
              </a:extLst>
            </p:cNvPr>
            <p:cNvSpPr/>
            <p:nvPr/>
          </p:nvSpPr>
          <p:spPr>
            <a:xfrm>
              <a:off x="2798796" y="436167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1497BDD8-2930-4465-A796-00B5F20C2F31}"/>
                </a:ext>
              </a:extLst>
            </p:cNvPr>
            <p:cNvSpPr/>
            <p:nvPr/>
          </p:nvSpPr>
          <p:spPr>
            <a:xfrm flipV="1">
              <a:off x="2962827" y="443753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2A63AC1E-0133-4931-88A1-B3A0C6639E5F}"/>
                </a:ext>
              </a:extLst>
            </p:cNvPr>
            <p:cNvSpPr/>
            <p:nvPr/>
          </p:nvSpPr>
          <p:spPr>
            <a:xfrm flipV="1">
              <a:off x="3130005" y="444112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D5D19233-579B-46DC-840A-7AB630B39F27}"/>
                </a:ext>
              </a:extLst>
            </p:cNvPr>
            <p:cNvSpPr/>
            <p:nvPr/>
          </p:nvSpPr>
          <p:spPr>
            <a:xfrm flipV="1">
              <a:off x="3216530" y="444112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C2F9BCF-C4D7-4DCD-9A3D-396C44B16B90}"/>
                </a:ext>
              </a:extLst>
            </p:cNvPr>
            <p:cNvSpPr/>
            <p:nvPr/>
          </p:nvSpPr>
          <p:spPr>
            <a:xfrm>
              <a:off x="2878366" y="44376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CDADAEB2-69FF-4A54-9F32-6F23220B9815}"/>
                </a:ext>
              </a:extLst>
            </p:cNvPr>
            <p:cNvSpPr/>
            <p:nvPr/>
          </p:nvSpPr>
          <p:spPr>
            <a:xfrm>
              <a:off x="2797819" y="44376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49197BC5-689D-42D3-A533-C5862163F54D}"/>
                </a:ext>
              </a:extLst>
            </p:cNvPr>
            <p:cNvSpPr/>
            <p:nvPr/>
          </p:nvSpPr>
          <p:spPr>
            <a:xfrm>
              <a:off x="3662060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ABB08A34-0C06-4DF0-A83B-7DB1FFBCDAFE}"/>
                </a:ext>
              </a:extLst>
            </p:cNvPr>
            <p:cNvSpPr/>
            <p:nvPr/>
          </p:nvSpPr>
          <p:spPr>
            <a:xfrm>
              <a:off x="2877837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11027307-0CBC-4976-A004-871C2174BA10}"/>
                </a:ext>
              </a:extLst>
            </p:cNvPr>
            <p:cNvSpPr/>
            <p:nvPr/>
          </p:nvSpPr>
          <p:spPr>
            <a:xfrm>
              <a:off x="2960384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C4063CE6-D9C7-471D-B389-49C36CB6A9D2}"/>
                </a:ext>
              </a:extLst>
            </p:cNvPr>
            <p:cNvSpPr/>
            <p:nvPr/>
          </p:nvSpPr>
          <p:spPr>
            <a:xfrm>
              <a:off x="3047676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AF103984-4C00-4C1F-BBD3-663FCBFDFE0F}"/>
                </a:ext>
              </a:extLst>
            </p:cNvPr>
            <p:cNvSpPr/>
            <p:nvPr/>
          </p:nvSpPr>
          <p:spPr>
            <a:xfrm>
              <a:off x="3134201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1BA945C3-0A9E-4EA1-8656-902C87B1F29D}"/>
                </a:ext>
              </a:extLst>
            </p:cNvPr>
            <p:cNvSpPr/>
            <p:nvPr/>
          </p:nvSpPr>
          <p:spPr>
            <a:xfrm>
              <a:off x="3220726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EE869AD9-1D43-49BE-826E-4A8EB5075E45}"/>
                </a:ext>
              </a:extLst>
            </p:cNvPr>
            <p:cNvSpPr/>
            <p:nvPr/>
          </p:nvSpPr>
          <p:spPr>
            <a:xfrm>
              <a:off x="3309638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51DBA39-AA83-4830-89A1-23F805C7977D}"/>
                </a:ext>
              </a:extLst>
            </p:cNvPr>
            <p:cNvSpPr/>
            <p:nvPr/>
          </p:nvSpPr>
          <p:spPr>
            <a:xfrm>
              <a:off x="3400141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35278066-CF72-45BE-9793-AD0FDCB241B1}"/>
                </a:ext>
              </a:extLst>
            </p:cNvPr>
            <p:cNvSpPr/>
            <p:nvPr/>
          </p:nvSpPr>
          <p:spPr>
            <a:xfrm>
              <a:off x="3490628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8F931767-E967-444F-A193-1C00DA46D059}"/>
                </a:ext>
              </a:extLst>
            </p:cNvPr>
            <p:cNvSpPr/>
            <p:nvPr/>
          </p:nvSpPr>
          <p:spPr>
            <a:xfrm>
              <a:off x="3576345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748EFA03-A9C9-457D-B7E5-1362B6D779D7}"/>
                </a:ext>
              </a:extLst>
            </p:cNvPr>
            <p:cNvSpPr/>
            <p:nvPr/>
          </p:nvSpPr>
          <p:spPr>
            <a:xfrm>
              <a:off x="3744245" y="428532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71D2495-51F2-42CB-BCFF-1225025EE949}"/>
                </a:ext>
              </a:extLst>
            </p:cNvPr>
            <p:cNvSpPr/>
            <p:nvPr/>
          </p:nvSpPr>
          <p:spPr>
            <a:xfrm>
              <a:off x="3655646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021012EB-D183-4289-A501-9EC1F399FB5D}"/>
                </a:ext>
              </a:extLst>
            </p:cNvPr>
            <p:cNvSpPr/>
            <p:nvPr/>
          </p:nvSpPr>
          <p:spPr>
            <a:xfrm>
              <a:off x="2871423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B6FA9976-367F-44A2-9B03-CE1B83596948}"/>
                </a:ext>
              </a:extLst>
            </p:cNvPr>
            <p:cNvSpPr/>
            <p:nvPr/>
          </p:nvSpPr>
          <p:spPr>
            <a:xfrm>
              <a:off x="2953970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F1D797D1-8DB2-4B8F-8402-23705CE90EE1}"/>
                </a:ext>
              </a:extLst>
            </p:cNvPr>
            <p:cNvSpPr/>
            <p:nvPr/>
          </p:nvSpPr>
          <p:spPr>
            <a:xfrm>
              <a:off x="3041262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0B76081D-05A4-483D-9076-B11C83481043}"/>
                </a:ext>
              </a:extLst>
            </p:cNvPr>
            <p:cNvSpPr/>
            <p:nvPr/>
          </p:nvSpPr>
          <p:spPr>
            <a:xfrm>
              <a:off x="312778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7835D397-FBA1-405B-8F5F-5CE3709EC537}"/>
                </a:ext>
              </a:extLst>
            </p:cNvPr>
            <p:cNvSpPr/>
            <p:nvPr/>
          </p:nvSpPr>
          <p:spPr>
            <a:xfrm>
              <a:off x="3214312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41B3ADA-586D-47BD-BAB5-C4ECE29C6DA1}"/>
                </a:ext>
              </a:extLst>
            </p:cNvPr>
            <p:cNvSpPr/>
            <p:nvPr/>
          </p:nvSpPr>
          <p:spPr>
            <a:xfrm>
              <a:off x="3303224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8F562B22-C14D-4419-B0CF-BB41F386A396}"/>
                </a:ext>
              </a:extLst>
            </p:cNvPr>
            <p:cNvSpPr/>
            <p:nvPr/>
          </p:nvSpPr>
          <p:spPr>
            <a:xfrm>
              <a:off x="339372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8A3976CB-623D-41AA-9D80-A7042C12D565}"/>
                </a:ext>
              </a:extLst>
            </p:cNvPr>
            <p:cNvSpPr/>
            <p:nvPr/>
          </p:nvSpPr>
          <p:spPr>
            <a:xfrm>
              <a:off x="3484214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583C775-9DFE-4E7B-839A-6D02F6A77228}"/>
                </a:ext>
              </a:extLst>
            </p:cNvPr>
            <p:cNvSpPr/>
            <p:nvPr/>
          </p:nvSpPr>
          <p:spPr>
            <a:xfrm>
              <a:off x="3569931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05F8420F-BC52-4394-B981-11643B953444}"/>
                </a:ext>
              </a:extLst>
            </p:cNvPr>
            <p:cNvSpPr/>
            <p:nvPr/>
          </p:nvSpPr>
          <p:spPr>
            <a:xfrm>
              <a:off x="270632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5BF309C7-AFAF-42CA-AF53-D7FC4245A9FD}"/>
                </a:ext>
              </a:extLst>
            </p:cNvPr>
            <p:cNvSpPr/>
            <p:nvPr/>
          </p:nvSpPr>
          <p:spPr>
            <a:xfrm>
              <a:off x="2787291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D36ECA7D-4F0F-49B1-82B6-D7548DCFE135}"/>
                </a:ext>
              </a:extLst>
            </p:cNvPr>
            <p:cNvSpPr/>
            <p:nvPr/>
          </p:nvSpPr>
          <p:spPr>
            <a:xfrm>
              <a:off x="3743154" y="153554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6EA0CE66-AB2E-437D-8A4D-4CFB9124C3C0}"/>
                </a:ext>
              </a:extLst>
            </p:cNvPr>
            <p:cNvSpPr/>
            <p:nvPr/>
          </p:nvSpPr>
          <p:spPr>
            <a:xfrm>
              <a:off x="2627073" y="153460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CE44214F-61DF-4A89-AD11-9A835170D216}"/>
                </a:ext>
              </a:extLst>
            </p:cNvPr>
            <p:cNvSpPr/>
            <p:nvPr/>
          </p:nvSpPr>
          <p:spPr>
            <a:xfrm flipV="1">
              <a:off x="3572217" y="4515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5C1FDED-2724-4F04-8F33-0D842701DE92}"/>
                </a:ext>
              </a:extLst>
            </p:cNvPr>
            <p:cNvSpPr/>
            <p:nvPr/>
          </p:nvSpPr>
          <p:spPr>
            <a:xfrm flipV="1">
              <a:off x="3486502" y="4515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4FD54D29-7065-4E0C-B877-608B0DB5C783}"/>
                </a:ext>
              </a:extLst>
            </p:cNvPr>
            <p:cNvSpPr/>
            <p:nvPr/>
          </p:nvSpPr>
          <p:spPr>
            <a:xfrm>
              <a:off x="2716025" y="43615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3BC88121-6D34-4AA8-ACDE-F3E05A0FB656}"/>
                </a:ext>
              </a:extLst>
            </p:cNvPr>
            <p:cNvSpPr/>
            <p:nvPr/>
          </p:nvSpPr>
          <p:spPr>
            <a:xfrm>
              <a:off x="2635478" y="43615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6E64BBB-EFC6-43BB-9467-0C055AA025E3}"/>
                </a:ext>
              </a:extLst>
            </p:cNvPr>
            <p:cNvSpPr/>
            <p:nvPr/>
          </p:nvSpPr>
          <p:spPr>
            <a:xfrm>
              <a:off x="2715048" y="443753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AA5C4461-E5FF-495E-A9FC-908345B288C2}"/>
                </a:ext>
              </a:extLst>
            </p:cNvPr>
            <p:cNvSpPr/>
            <p:nvPr/>
          </p:nvSpPr>
          <p:spPr>
            <a:xfrm>
              <a:off x="2634501" y="443753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F7FEDF80-CDB2-4FEA-96BD-EECA224C75D6}"/>
                </a:ext>
              </a:extLst>
            </p:cNvPr>
            <p:cNvSpPr/>
            <p:nvPr/>
          </p:nvSpPr>
          <p:spPr>
            <a:xfrm>
              <a:off x="2715125" y="42886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46C3B75C-3EEE-4011-8024-E7C21F8443A3}"/>
                </a:ext>
              </a:extLst>
            </p:cNvPr>
            <p:cNvSpPr/>
            <p:nvPr/>
          </p:nvSpPr>
          <p:spPr>
            <a:xfrm>
              <a:off x="2796089" y="42886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05AF9DA9-BC12-4F87-9D2F-84CC76336580}"/>
                </a:ext>
              </a:extLst>
            </p:cNvPr>
            <p:cNvSpPr/>
            <p:nvPr/>
          </p:nvSpPr>
          <p:spPr>
            <a:xfrm>
              <a:off x="2635871" y="428633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D858C6BA-E753-46E0-9252-63EAD314E0D4}"/>
                </a:ext>
              </a:extLst>
            </p:cNvPr>
            <p:cNvSpPr/>
            <p:nvPr/>
          </p:nvSpPr>
          <p:spPr>
            <a:xfrm flipV="1">
              <a:off x="3046665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29168397-C112-4E81-965A-3739F91535E5}"/>
                </a:ext>
              </a:extLst>
            </p:cNvPr>
            <p:cNvSpPr/>
            <p:nvPr/>
          </p:nvSpPr>
          <p:spPr>
            <a:xfrm flipV="1">
              <a:off x="3049372" y="444037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525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26FC7D-AB87-4634-A1A6-8B300322831C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2533" y="5092857"/>
            <a:ext cx="612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Yan, H., Park, S.H</a:t>
            </a:r>
            <a:r>
              <a:rPr lang="en-US">
                <a:solidFill>
                  <a:schemeClr val="bg1"/>
                </a:solidFill>
              </a:rPr>
              <a:t>., Finkelstein</a:t>
            </a:r>
            <a:r>
              <a:rPr lang="en-US" dirty="0">
                <a:solidFill>
                  <a:schemeClr val="bg1"/>
                </a:solidFill>
              </a:rPr>
              <a:t>, G., </a:t>
            </a:r>
            <a:r>
              <a:rPr lang="en-US" dirty="0" err="1">
                <a:solidFill>
                  <a:schemeClr val="bg1"/>
                </a:solidFill>
              </a:rPr>
              <a:t>Reif</a:t>
            </a:r>
            <a:r>
              <a:rPr lang="en-US" dirty="0">
                <a:solidFill>
                  <a:schemeClr val="bg1"/>
                </a:solidFill>
              </a:rPr>
              <a:t>, J.H. &amp; </a:t>
            </a:r>
            <a:r>
              <a:rPr lang="en-US" dirty="0" err="1">
                <a:solidFill>
                  <a:schemeClr val="bg1"/>
                </a:solidFill>
              </a:rPr>
              <a:t>LaBean</a:t>
            </a:r>
            <a:r>
              <a:rPr lang="en-US" dirty="0">
                <a:solidFill>
                  <a:schemeClr val="bg1"/>
                </a:solidFill>
              </a:rPr>
              <a:t>, T.H.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32834" r="-1090"/>
          <a:stretch/>
        </p:blipFill>
        <p:spPr>
          <a:xfrm>
            <a:off x="4392695" y="1876603"/>
            <a:ext cx="6126935" cy="2968476"/>
          </a:xfrm>
          <a:prstGeom prst="rect">
            <a:avLst/>
          </a:prstGeom>
        </p:spPr>
      </p:pic>
      <p:pic>
        <p:nvPicPr>
          <p:cNvPr id="7" name="Picture 2" descr="https://upload.wikimedia.org/wikipedia/commons/thumb/9/92/Holliday_junction_coloured.png/1024px-Holliday_junction_coloured.png">
            <a:extLst>
              <a:ext uri="{FF2B5EF4-FFF2-40B4-BE49-F238E27FC236}">
                <a16:creationId xmlns:a16="http://schemas.microsoft.com/office/drawing/2014/main" id="{8F31DA7D-2CB1-4A0E-AD48-06337B8E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300" flipH="1">
            <a:off x="1672369" y="2097070"/>
            <a:ext cx="2527541" cy="25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342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85C7C-B3C0-46B5-B1DF-7F7E376E5A6A}"/>
              </a:ext>
            </a:extLst>
          </p:cNvPr>
          <p:cNvGrpSpPr/>
          <p:nvPr/>
        </p:nvGrpSpPr>
        <p:grpSpPr>
          <a:xfrm>
            <a:off x="4551558" y="1896918"/>
            <a:ext cx="3088883" cy="4303641"/>
            <a:chOff x="738223" y="1534609"/>
            <a:chExt cx="3088883" cy="4303641"/>
          </a:xfrm>
        </p:grpSpPr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FF0CD0B4-F7F4-4765-9E2D-1E91FA0C457F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5106FC38-818E-4012-8A39-EA4A3139D716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971F4795-DD64-481B-88E2-45D8831D9611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94CC4E80-CD16-474C-98BA-F761CA2396FB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815D03AF-116B-410E-B093-439776484EC6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1E6CF2BF-5EB5-45E1-81D7-CB5AA379706A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731FD729-53D6-4EC3-99E0-2FA303E08A9C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7430C9CB-EE23-49C2-810C-B1600820964D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2DBE6564-FA1E-44D5-A212-0AFCA6ACEFF4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66A79314-6865-41E3-8F18-E8EA6D4583D7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202E4017-A6BB-4D1B-9C89-E0DD0457348C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ADBDD94A-72AC-42B0-AC3E-6CA830C89DD6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6A3098D-DF98-42BF-B6AE-2CBA2B905733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2B6A4CC3-0B5A-44D4-BA2C-BD7C15BE9173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2B805872-83B9-43EC-874F-572FD23FE275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DF32A86F-1D7A-4F17-AC53-C3110E8610CD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654CD5B5-CC7A-4C85-8C71-B8C8AA997250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4B530813-F20B-44CB-97B5-82BEDF154BB4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72E7F3B8-7D4B-4DAB-B3E0-539483C788DF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148983C1-CFBC-4A5C-A556-3620E16ADB55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7F42EC60-E09E-4B44-93EF-6C9782A67646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BA8BC5A5-D8D3-4D6F-8447-5AE17F692C52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FB404D12-19A6-46EB-8255-F4410A5FAFC3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5A4E0EDE-645E-4F8A-8D23-4F77095F18FD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F353FA31-3C12-41B0-8641-6B5FEF1947FA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55BF8360-E1D5-4FCA-9EBC-0DC0EE1F7B81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AD82023B-640D-41B1-962A-E85A1E4233CE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410DC21D-07E9-4406-91AB-99D83BADFC08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0D7862D0-6BA7-4CE2-B2AA-A71E29087772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92FA5E29-95FE-420B-AAEA-376F453BD4D0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1F7ED9CF-7547-4CBA-9F43-B3315491471A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0CFFA07D-B143-4354-85CE-5663917741D3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D7952921-D254-4C10-8F8C-84605CBC48B3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CD85B3D1-3E45-4CA7-A7A3-F21BF4D5DD6F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8C50FCA1-EE9A-4555-94FA-74B34A365D7F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422DDB2F-946C-4825-8551-8C5389CED0C6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A83F6F2D-E3CE-4B62-965A-4D07CA2B848D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135E53B2-7408-4060-A059-5FC8EEE3CD74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5BE72541-D037-423D-9397-3A78B2D7F46C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B62724B4-77D4-43DF-9AED-138D5A08B1BB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82CF3C5B-8320-4E24-809A-96A42F27694A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50B80DE9-43D3-47FA-88C4-7A979846FB02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6E92404D-9D94-4D92-9F49-AD42B3E3F019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E860C8D8-54C7-4322-8366-13412E554B20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E2D4C378-68F5-4459-8CC2-E421C0B41192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C327D598-0A85-4B53-96A0-9E7770FD8D2C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5B147471-8998-4584-BC66-AE359FE66BE4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573DA61C-FE0E-4D82-9E65-E76F66B71227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0A5BF9F0-38E4-4B8E-8E4E-A0F1EB1391A1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DDCF5BDD-2DDB-4A86-9D00-6A9D96A101F3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B576B17E-2D3A-4ACC-B8F5-252DAE40D759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0E1AFF4-BFCB-45AA-96B6-EE474881B2B3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E677565E-9076-4B86-B067-C5B2FD1C2DDB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2097E1E6-63C6-406D-BE78-8DBC9D85EEBE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B6A1FBF7-A865-4C21-9C8F-34A6236F7EAE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10B2A08A-5E2F-4379-91C2-A8183EF6200F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B26CF4DB-ADDE-4104-86D2-0B83311681D2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1648E117-8B08-457B-ABE1-0E900664E137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DE81EC4D-34A4-482D-AEC5-CACED616CA8D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5F9932CF-DED5-4B1D-A9BC-951124CD8FEE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028D0562-9964-429B-B934-0B3526970D4B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E2AAD547-11B5-4D07-9B3A-E2C3486C4E03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DB8DF8E2-836C-4348-887C-AE4CC9981ADD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17A3E283-49F2-458F-83E4-B66D589A631F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9E80B336-3556-4A0B-A310-4EF59B8F4358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C45E5442-3364-41DB-BDCB-CA62703B58CF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BF1AC64E-9761-4BD0-B7F5-E04EC707D866}"/>
                </a:ext>
              </a:extLst>
            </p:cNvPr>
            <p:cNvSpPr/>
            <p:nvPr/>
          </p:nvSpPr>
          <p:spPr>
            <a:xfrm>
              <a:off x="2792044" y="3193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3A2E32EB-1A2E-4B2F-8FFE-84E760127A9B}"/>
                </a:ext>
              </a:extLst>
            </p:cNvPr>
            <p:cNvSpPr/>
            <p:nvPr/>
          </p:nvSpPr>
          <p:spPr>
            <a:xfrm>
              <a:off x="2792044" y="3701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75BE8DA3-D5EE-4E0D-8A64-5CF6315470CD}"/>
                </a:ext>
              </a:extLst>
            </p:cNvPr>
            <p:cNvSpPr/>
            <p:nvPr/>
          </p:nvSpPr>
          <p:spPr>
            <a:xfrm>
              <a:off x="270949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FC7C48A1-BEA6-4BE7-A647-1A902E8B9C40}"/>
                </a:ext>
              </a:extLst>
            </p:cNvPr>
            <p:cNvSpPr/>
            <p:nvPr/>
          </p:nvSpPr>
          <p:spPr>
            <a:xfrm>
              <a:off x="365564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D2252B16-4D21-4055-B0CB-1AA134C3BC63}"/>
                </a:ext>
              </a:extLst>
            </p:cNvPr>
            <p:cNvSpPr/>
            <p:nvPr/>
          </p:nvSpPr>
          <p:spPr>
            <a:xfrm>
              <a:off x="2709496" y="35106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F4B426C2-FB0B-4118-921C-95A2EA3D46FF}"/>
                </a:ext>
              </a:extLst>
            </p:cNvPr>
            <p:cNvSpPr/>
            <p:nvPr/>
          </p:nvSpPr>
          <p:spPr>
            <a:xfrm>
              <a:off x="2709496" y="38074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A827BD4F-F418-4BA8-AAD1-AE0EC8D54D7B}"/>
                </a:ext>
              </a:extLst>
            </p:cNvPr>
            <p:cNvSpPr/>
            <p:nvPr/>
          </p:nvSpPr>
          <p:spPr>
            <a:xfrm>
              <a:off x="3655646" y="351856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2A6F6945-167E-402C-BBD9-F919EBBC626F}"/>
                </a:ext>
              </a:extLst>
            </p:cNvPr>
            <p:cNvSpPr/>
            <p:nvPr/>
          </p:nvSpPr>
          <p:spPr>
            <a:xfrm>
              <a:off x="3655646" y="380749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FF44C6CA-ECF6-4FC9-8034-C856A6200E58}"/>
                </a:ext>
              </a:extLst>
            </p:cNvPr>
            <p:cNvSpPr/>
            <p:nvPr/>
          </p:nvSpPr>
          <p:spPr>
            <a:xfrm>
              <a:off x="2709496" y="34344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3481A13C-D076-48F2-96CD-FF4556EEBDBA}"/>
                </a:ext>
              </a:extLst>
            </p:cNvPr>
            <p:cNvSpPr/>
            <p:nvPr/>
          </p:nvSpPr>
          <p:spPr>
            <a:xfrm>
              <a:off x="2709496" y="33542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6AE6389A-7C93-4C88-88F9-52E76831EBB7}"/>
                </a:ext>
              </a:extLst>
            </p:cNvPr>
            <p:cNvSpPr/>
            <p:nvPr/>
          </p:nvSpPr>
          <p:spPr>
            <a:xfrm>
              <a:off x="2709496" y="32693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9704241E-F8D9-44B2-8838-1DE0E50E96F4}"/>
                </a:ext>
              </a:extLst>
            </p:cNvPr>
            <p:cNvSpPr/>
            <p:nvPr/>
          </p:nvSpPr>
          <p:spPr>
            <a:xfrm>
              <a:off x="2709496" y="31931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41B23F31-2465-4F46-8D18-E2DB0D7AFA45}"/>
                </a:ext>
              </a:extLst>
            </p:cNvPr>
            <p:cNvSpPr/>
            <p:nvPr/>
          </p:nvSpPr>
          <p:spPr>
            <a:xfrm>
              <a:off x="3655646" y="343046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AFE569A1-4EDD-4964-A4A4-2829366BEC3C}"/>
                </a:ext>
              </a:extLst>
            </p:cNvPr>
            <p:cNvSpPr/>
            <p:nvPr/>
          </p:nvSpPr>
          <p:spPr>
            <a:xfrm>
              <a:off x="3655646" y="33434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59933275-CCCD-4430-AAE8-5178F4AC581E}"/>
                </a:ext>
              </a:extLst>
            </p:cNvPr>
            <p:cNvSpPr/>
            <p:nvPr/>
          </p:nvSpPr>
          <p:spPr>
            <a:xfrm>
              <a:off x="3655646" y="326509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B61E832B-E279-42D3-8BBB-98DBF75AC3C7}"/>
                </a:ext>
              </a:extLst>
            </p:cNvPr>
            <p:cNvSpPr/>
            <p:nvPr/>
          </p:nvSpPr>
          <p:spPr>
            <a:xfrm>
              <a:off x="3655646" y="31910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553285C9-ABE6-4363-ABA5-91A05F4CDBB1}"/>
                </a:ext>
              </a:extLst>
            </p:cNvPr>
            <p:cNvSpPr/>
            <p:nvPr/>
          </p:nvSpPr>
          <p:spPr>
            <a:xfrm>
              <a:off x="2709496" y="38836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FFFD1B5B-827B-424D-9798-C32B13588570}"/>
                </a:ext>
              </a:extLst>
            </p:cNvPr>
            <p:cNvSpPr/>
            <p:nvPr/>
          </p:nvSpPr>
          <p:spPr>
            <a:xfrm>
              <a:off x="2709496" y="39659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E63E5190-1D00-46DD-958F-E1F04C3A3568}"/>
                </a:ext>
              </a:extLst>
            </p:cNvPr>
            <p:cNvSpPr/>
            <p:nvPr/>
          </p:nvSpPr>
          <p:spPr>
            <a:xfrm>
              <a:off x="2709496" y="40456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B3A6944B-3E75-4733-8736-92F852CB2B59}"/>
                </a:ext>
              </a:extLst>
            </p:cNvPr>
            <p:cNvSpPr/>
            <p:nvPr/>
          </p:nvSpPr>
          <p:spPr>
            <a:xfrm>
              <a:off x="2709496" y="41313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16EA83D7-233C-4B89-B4CF-4A2D4F0A60D9}"/>
                </a:ext>
              </a:extLst>
            </p:cNvPr>
            <p:cNvSpPr/>
            <p:nvPr/>
          </p:nvSpPr>
          <p:spPr>
            <a:xfrm>
              <a:off x="3655646" y="41313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A55EC682-9A85-4286-BC6E-1A4DCB6C742E}"/>
                </a:ext>
              </a:extLst>
            </p:cNvPr>
            <p:cNvSpPr/>
            <p:nvPr/>
          </p:nvSpPr>
          <p:spPr>
            <a:xfrm>
              <a:off x="3655646" y="405355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43B38E1-FF3C-4A60-91AD-EB47753ADE8A}"/>
                </a:ext>
              </a:extLst>
            </p:cNvPr>
            <p:cNvSpPr/>
            <p:nvPr/>
          </p:nvSpPr>
          <p:spPr>
            <a:xfrm>
              <a:off x="3655646" y="39765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E2CFBFDD-EB45-42A2-B71B-FA1EE76702A1}"/>
                </a:ext>
              </a:extLst>
            </p:cNvPr>
            <p:cNvSpPr/>
            <p:nvPr/>
          </p:nvSpPr>
          <p:spPr>
            <a:xfrm>
              <a:off x="3655646" y="3891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37708CA4-5311-4EFD-89B3-5D1F12F4C19F}"/>
                </a:ext>
              </a:extLst>
            </p:cNvPr>
            <p:cNvSpPr/>
            <p:nvPr/>
          </p:nvSpPr>
          <p:spPr>
            <a:xfrm>
              <a:off x="3658814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83EDF799-5FFF-48FE-97A4-00F2E6E14606}"/>
                </a:ext>
              </a:extLst>
            </p:cNvPr>
            <p:cNvSpPr/>
            <p:nvPr/>
          </p:nvSpPr>
          <p:spPr>
            <a:xfrm>
              <a:off x="2874591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5C2A4A8E-CEF8-4E22-B957-D053AAB11EC2}"/>
                </a:ext>
              </a:extLst>
            </p:cNvPr>
            <p:cNvSpPr/>
            <p:nvPr/>
          </p:nvSpPr>
          <p:spPr>
            <a:xfrm>
              <a:off x="2957138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19CE02F7-C368-4159-A36D-30E645E6383B}"/>
                </a:ext>
              </a:extLst>
            </p:cNvPr>
            <p:cNvSpPr/>
            <p:nvPr/>
          </p:nvSpPr>
          <p:spPr>
            <a:xfrm>
              <a:off x="304443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9EBF26FF-91A1-402C-BD96-4A192C51E74D}"/>
                </a:ext>
              </a:extLst>
            </p:cNvPr>
            <p:cNvSpPr/>
            <p:nvPr/>
          </p:nvSpPr>
          <p:spPr>
            <a:xfrm>
              <a:off x="313095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FD759E4C-5769-4D00-9D02-AD7ED258AB19}"/>
                </a:ext>
              </a:extLst>
            </p:cNvPr>
            <p:cNvSpPr/>
            <p:nvPr/>
          </p:nvSpPr>
          <p:spPr>
            <a:xfrm>
              <a:off x="321748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CC484E74-1D9E-4EB8-B6C0-59BC5AC65D54}"/>
                </a:ext>
              </a:extLst>
            </p:cNvPr>
            <p:cNvSpPr/>
            <p:nvPr/>
          </p:nvSpPr>
          <p:spPr>
            <a:xfrm>
              <a:off x="330639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22A15C36-4CC1-4E22-92F5-17B8C0513830}"/>
                </a:ext>
              </a:extLst>
            </p:cNvPr>
            <p:cNvSpPr/>
            <p:nvPr/>
          </p:nvSpPr>
          <p:spPr>
            <a:xfrm>
              <a:off x="339689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26F98924-2D21-4442-817B-44E1D5CB1CD0}"/>
                </a:ext>
              </a:extLst>
            </p:cNvPr>
            <p:cNvSpPr/>
            <p:nvPr/>
          </p:nvSpPr>
          <p:spPr>
            <a:xfrm>
              <a:off x="348738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B4F4EC3E-999F-476F-AB24-DC61BC337998}"/>
                </a:ext>
              </a:extLst>
            </p:cNvPr>
            <p:cNvSpPr/>
            <p:nvPr/>
          </p:nvSpPr>
          <p:spPr>
            <a:xfrm>
              <a:off x="3573099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2F50BB3D-44C3-4973-86B5-C1CD0B93636D}"/>
                </a:ext>
              </a:extLst>
            </p:cNvPr>
            <p:cNvSpPr/>
            <p:nvPr/>
          </p:nvSpPr>
          <p:spPr>
            <a:xfrm>
              <a:off x="3655646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49BBB8F2-8D14-480A-A37D-AAA5A253D0E2}"/>
                </a:ext>
              </a:extLst>
            </p:cNvPr>
            <p:cNvSpPr/>
            <p:nvPr/>
          </p:nvSpPr>
          <p:spPr>
            <a:xfrm>
              <a:off x="2871423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1EA69B9B-6F82-4054-A43D-84524AA30DEF}"/>
                </a:ext>
              </a:extLst>
            </p:cNvPr>
            <p:cNvSpPr/>
            <p:nvPr/>
          </p:nvSpPr>
          <p:spPr>
            <a:xfrm>
              <a:off x="2953970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3EC2070C-61FE-49A8-8B8C-DE48F4EA86DA}"/>
                </a:ext>
              </a:extLst>
            </p:cNvPr>
            <p:cNvSpPr/>
            <p:nvPr/>
          </p:nvSpPr>
          <p:spPr>
            <a:xfrm>
              <a:off x="304126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20FF650-DBB1-475A-94ED-2D6621DF13F8}"/>
                </a:ext>
              </a:extLst>
            </p:cNvPr>
            <p:cNvSpPr/>
            <p:nvPr/>
          </p:nvSpPr>
          <p:spPr>
            <a:xfrm>
              <a:off x="312778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6A9DAA2E-8CF4-4A97-A8C7-30E477C7EBBC}"/>
                </a:ext>
              </a:extLst>
            </p:cNvPr>
            <p:cNvSpPr/>
            <p:nvPr/>
          </p:nvSpPr>
          <p:spPr>
            <a:xfrm>
              <a:off x="321431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1A9346F9-4D80-4938-8C9C-E484E1897154}"/>
                </a:ext>
              </a:extLst>
            </p:cNvPr>
            <p:cNvSpPr/>
            <p:nvPr/>
          </p:nvSpPr>
          <p:spPr>
            <a:xfrm>
              <a:off x="330322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2F7B378C-567A-46AA-9079-783E70666F32}"/>
                </a:ext>
              </a:extLst>
            </p:cNvPr>
            <p:cNvSpPr/>
            <p:nvPr/>
          </p:nvSpPr>
          <p:spPr>
            <a:xfrm>
              <a:off x="339372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F4CBDCDF-CCD6-4A8C-B62E-A27DF4F5FF3E}"/>
                </a:ext>
              </a:extLst>
            </p:cNvPr>
            <p:cNvSpPr/>
            <p:nvPr/>
          </p:nvSpPr>
          <p:spPr>
            <a:xfrm>
              <a:off x="348421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F9565CF-BAE5-48CE-B0D0-ED79EA6EE08C}"/>
                </a:ext>
              </a:extLst>
            </p:cNvPr>
            <p:cNvSpPr/>
            <p:nvPr/>
          </p:nvSpPr>
          <p:spPr>
            <a:xfrm>
              <a:off x="3569931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891C662C-C1ED-44B2-8AF5-BA0FD2DB5527}"/>
                </a:ext>
              </a:extLst>
            </p:cNvPr>
            <p:cNvSpPr/>
            <p:nvPr/>
          </p:nvSpPr>
          <p:spPr>
            <a:xfrm>
              <a:off x="2709495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DBAAA90C-2EB6-4E13-B57B-DAACF9B785B3}"/>
                </a:ext>
              </a:extLst>
            </p:cNvPr>
            <p:cNvSpPr/>
            <p:nvPr/>
          </p:nvSpPr>
          <p:spPr>
            <a:xfrm>
              <a:off x="2790459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2A31D449-549B-489E-B5AC-3ACB6071F5FC}"/>
                </a:ext>
              </a:extLst>
            </p:cNvPr>
            <p:cNvSpPr/>
            <p:nvPr/>
          </p:nvSpPr>
          <p:spPr>
            <a:xfrm>
              <a:off x="3655646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7B6BF13C-7B4C-49C8-B457-2A8912969431}"/>
                </a:ext>
              </a:extLst>
            </p:cNvPr>
            <p:cNvSpPr/>
            <p:nvPr/>
          </p:nvSpPr>
          <p:spPr>
            <a:xfrm>
              <a:off x="2872993" y="30282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4C7C945C-D135-41CE-A400-3FC98AE1D364}"/>
                </a:ext>
              </a:extLst>
            </p:cNvPr>
            <p:cNvSpPr/>
            <p:nvPr/>
          </p:nvSpPr>
          <p:spPr>
            <a:xfrm>
              <a:off x="2953942" y="303094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FE05AC11-F159-4369-81EE-0E31FF333341}"/>
                </a:ext>
              </a:extLst>
            </p:cNvPr>
            <p:cNvSpPr/>
            <p:nvPr/>
          </p:nvSpPr>
          <p:spPr>
            <a:xfrm>
              <a:off x="3042070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51A5CF0D-3464-4BCD-A440-46F7671F9C7E}"/>
                </a:ext>
              </a:extLst>
            </p:cNvPr>
            <p:cNvSpPr/>
            <p:nvPr/>
          </p:nvSpPr>
          <p:spPr>
            <a:xfrm>
              <a:off x="3128595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BC60C6E6-EBCE-4C1D-B958-546F399D2579}"/>
                </a:ext>
              </a:extLst>
            </p:cNvPr>
            <p:cNvSpPr/>
            <p:nvPr/>
          </p:nvSpPr>
          <p:spPr>
            <a:xfrm>
              <a:off x="3214312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66F05810-C72E-49A7-B131-057057047121}"/>
                </a:ext>
              </a:extLst>
            </p:cNvPr>
            <p:cNvSpPr/>
            <p:nvPr/>
          </p:nvSpPr>
          <p:spPr>
            <a:xfrm>
              <a:off x="330322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5937F466-8AD7-4DE4-A8C2-EE6F9EE01FB2}"/>
                </a:ext>
              </a:extLst>
            </p:cNvPr>
            <p:cNvSpPr/>
            <p:nvPr/>
          </p:nvSpPr>
          <p:spPr>
            <a:xfrm>
              <a:off x="3393727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3487E797-7972-425D-9555-D8BBBCB48336}"/>
                </a:ext>
              </a:extLst>
            </p:cNvPr>
            <p:cNvSpPr/>
            <p:nvPr/>
          </p:nvSpPr>
          <p:spPr>
            <a:xfrm>
              <a:off x="348421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11C0F425-E046-49AE-9DD1-082848AF1495}"/>
                </a:ext>
              </a:extLst>
            </p:cNvPr>
            <p:cNvSpPr/>
            <p:nvPr/>
          </p:nvSpPr>
          <p:spPr>
            <a:xfrm>
              <a:off x="3569931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268E958D-DED4-44E0-853E-644AED6464A9}"/>
                </a:ext>
              </a:extLst>
            </p:cNvPr>
            <p:cNvSpPr/>
            <p:nvPr/>
          </p:nvSpPr>
          <p:spPr>
            <a:xfrm>
              <a:off x="2709495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99C1FFDA-A2F3-4B40-9506-6F10A2FCB8A5}"/>
                </a:ext>
              </a:extLst>
            </p:cNvPr>
            <p:cNvSpPr/>
            <p:nvPr/>
          </p:nvSpPr>
          <p:spPr>
            <a:xfrm>
              <a:off x="2790459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F53D07D8-4F2C-4D90-8FEB-D8558057101A}"/>
                </a:ext>
              </a:extLst>
            </p:cNvPr>
            <p:cNvSpPr/>
            <p:nvPr/>
          </p:nvSpPr>
          <p:spPr>
            <a:xfrm>
              <a:off x="3655646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4A70C98-BA77-413A-A0DA-9DC928E11FA8}"/>
                </a:ext>
              </a:extLst>
            </p:cNvPr>
            <p:cNvSpPr/>
            <p:nvPr/>
          </p:nvSpPr>
          <p:spPr>
            <a:xfrm>
              <a:off x="3569931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42EC7FF3-9A70-47F6-9798-3E97FE95EA1E}"/>
                </a:ext>
              </a:extLst>
            </p:cNvPr>
            <p:cNvSpPr/>
            <p:nvPr/>
          </p:nvSpPr>
          <p:spPr>
            <a:xfrm>
              <a:off x="3655646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6A753C6E-0F75-4D3B-B109-B3E5F51FFD29}"/>
                </a:ext>
              </a:extLst>
            </p:cNvPr>
            <p:cNvSpPr/>
            <p:nvPr/>
          </p:nvSpPr>
          <p:spPr>
            <a:xfrm>
              <a:off x="3569931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B977966E-ED15-490B-A60E-884631A8BE76}"/>
                </a:ext>
              </a:extLst>
            </p:cNvPr>
            <p:cNvSpPr/>
            <p:nvPr/>
          </p:nvSpPr>
          <p:spPr>
            <a:xfrm>
              <a:off x="3303196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20F3F7A8-F67E-4307-B308-DFB13831C1BC}"/>
                </a:ext>
              </a:extLst>
            </p:cNvPr>
            <p:cNvSpPr/>
            <p:nvPr/>
          </p:nvSpPr>
          <p:spPr>
            <a:xfrm>
              <a:off x="3217481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546398D4-C6C5-423C-A162-50D73F760C64}"/>
                </a:ext>
              </a:extLst>
            </p:cNvPr>
            <p:cNvSpPr/>
            <p:nvPr/>
          </p:nvSpPr>
          <p:spPr>
            <a:xfrm>
              <a:off x="2709495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A7312804-3163-4300-89ED-894A5717B800}"/>
                </a:ext>
              </a:extLst>
            </p:cNvPr>
            <p:cNvSpPr/>
            <p:nvPr/>
          </p:nvSpPr>
          <p:spPr>
            <a:xfrm>
              <a:off x="2790459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542ADE08-3E5D-4D4A-AFD0-D00013732ACB}"/>
                </a:ext>
              </a:extLst>
            </p:cNvPr>
            <p:cNvSpPr/>
            <p:nvPr/>
          </p:nvSpPr>
          <p:spPr>
            <a:xfrm flipV="1">
              <a:off x="2954578" y="286378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DA153D31-4D45-4F27-AD76-E855AA1CB652}"/>
                </a:ext>
              </a:extLst>
            </p:cNvPr>
            <p:cNvSpPr/>
            <p:nvPr/>
          </p:nvSpPr>
          <p:spPr>
            <a:xfrm flipV="1">
              <a:off x="3042706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1648C0A2-C9FF-493C-B52F-8257E8995E6E}"/>
                </a:ext>
              </a:extLst>
            </p:cNvPr>
            <p:cNvSpPr/>
            <p:nvPr/>
          </p:nvSpPr>
          <p:spPr>
            <a:xfrm flipV="1">
              <a:off x="3129231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5473F6A8-B427-4D3F-8DF9-BAAAF8800468}"/>
                </a:ext>
              </a:extLst>
            </p:cNvPr>
            <p:cNvSpPr/>
            <p:nvPr/>
          </p:nvSpPr>
          <p:spPr>
            <a:xfrm>
              <a:off x="2873657" y="286458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C37234CD-697F-47A7-81F6-841973721952}"/>
                </a:ext>
              </a:extLst>
            </p:cNvPr>
            <p:cNvSpPr/>
            <p:nvPr/>
          </p:nvSpPr>
          <p:spPr>
            <a:xfrm>
              <a:off x="2791067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0C98F7EB-15D7-4927-88A4-8CED5641E020}"/>
                </a:ext>
              </a:extLst>
            </p:cNvPr>
            <p:cNvSpPr/>
            <p:nvPr/>
          </p:nvSpPr>
          <p:spPr>
            <a:xfrm>
              <a:off x="2710520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DBC966ED-3573-4BF8-A16E-C0677F396799}"/>
                </a:ext>
              </a:extLst>
            </p:cNvPr>
            <p:cNvSpPr/>
            <p:nvPr/>
          </p:nvSpPr>
          <p:spPr>
            <a:xfrm>
              <a:off x="2872993" y="294388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CBBA5641-9686-4EE9-9F2E-FA010FA9D080}"/>
                </a:ext>
              </a:extLst>
            </p:cNvPr>
            <p:cNvSpPr/>
            <p:nvPr/>
          </p:nvSpPr>
          <p:spPr>
            <a:xfrm>
              <a:off x="2953942" y="29465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ED4FA713-D0CA-4DE4-8B0E-D1E9AE5E8EC1}"/>
                </a:ext>
              </a:extLst>
            </p:cNvPr>
            <p:cNvSpPr/>
            <p:nvPr/>
          </p:nvSpPr>
          <p:spPr>
            <a:xfrm>
              <a:off x="3042070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697C4557-F4EA-4B6D-93A5-76376E1D2F63}"/>
                </a:ext>
              </a:extLst>
            </p:cNvPr>
            <p:cNvSpPr/>
            <p:nvPr/>
          </p:nvSpPr>
          <p:spPr>
            <a:xfrm>
              <a:off x="3128595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9922EFC7-EDB1-4119-8A21-A0F96753CF00}"/>
                </a:ext>
              </a:extLst>
            </p:cNvPr>
            <p:cNvSpPr/>
            <p:nvPr/>
          </p:nvSpPr>
          <p:spPr>
            <a:xfrm>
              <a:off x="2709495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1A7AD8F6-930E-48A4-B460-C18094005693}"/>
                </a:ext>
              </a:extLst>
            </p:cNvPr>
            <p:cNvSpPr/>
            <p:nvPr/>
          </p:nvSpPr>
          <p:spPr>
            <a:xfrm>
              <a:off x="2790459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8C6B99F8-5A0D-4F51-8440-F72918CA2602}"/>
                </a:ext>
              </a:extLst>
            </p:cNvPr>
            <p:cNvSpPr/>
            <p:nvPr/>
          </p:nvSpPr>
          <p:spPr>
            <a:xfrm>
              <a:off x="3741371" y="2847593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3596AB01-1DF8-4A87-95D9-15C11689079B}"/>
                </a:ext>
              </a:extLst>
            </p:cNvPr>
            <p:cNvSpPr/>
            <p:nvPr/>
          </p:nvSpPr>
          <p:spPr>
            <a:xfrm>
              <a:off x="2629200" y="285301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2C5381B4-B78C-4F96-A232-782F5CCFCB5E}"/>
                </a:ext>
              </a:extLst>
            </p:cNvPr>
            <p:cNvSpPr/>
            <p:nvPr/>
          </p:nvSpPr>
          <p:spPr>
            <a:xfrm>
              <a:off x="3740999" y="336001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22A3F8FD-7214-4AE9-8360-FDEE6E438138}"/>
                </a:ext>
              </a:extLst>
            </p:cNvPr>
            <p:cNvSpPr/>
            <p:nvPr/>
          </p:nvSpPr>
          <p:spPr>
            <a:xfrm>
              <a:off x="3740999" y="32732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C54B553D-4D43-45ED-B1C6-71186AB44A98}"/>
                </a:ext>
              </a:extLst>
            </p:cNvPr>
            <p:cNvSpPr/>
            <p:nvPr/>
          </p:nvSpPr>
          <p:spPr>
            <a:xfrm>
              <a:off x="3740999" y="318479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A89E16D9-9ECD-42B5-88F0-55CB3A56DE82}"/>
                </a:ext>
              </a:extLst>
            </p:cNvPr>
            <p:cNvSpPr/>
            <p:nvPr/>
          </p:nvSpPr>
          <p:spPr>
            <a:xfrm>
              <a:off x="3740999" y="310384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B64D00F5-74BF-474C-9C43-388E67EE42F3}"/>
                </a:ext>
              </a:extLst>
            </p:cNvPr>
            <p:cNvSpPr/>
            <p:nvPr/>
          </p:nvSpPr>
          <p:spPr>
            <a:xfrm>
              <a:off x="3741382" y="302724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E20EF66-4F65-40A8-82F4-B683C7638F3B}"/>
                </a:ext>
              </a:extLst>
            </p:cNvPr>
            <p:cNvSpPr/>
            <p:nvPr/>
          </p:nvSpPr>
          <p:spPr>
            <a:xfrm>
              <a:off x="3740999" y="378249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21BEB2D5-0CF4-4552-BCB1-845568B96AE1}"/>
                </a:ext>
              </a:extLst>
            </p:cNvPr>
            <p:cNvSpPr/>
            <p:nvPr/>
          </p:nvSpPr>
          <p:spPr>
            <a:xfrm>
              <a:off x="3740999" y="370145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ACD4ADE7-4F85-4CAB-9E99-AC33435E9CF3}"/>
                </a:ext>
              </a:extLst>
            </p:cNvPr>
            <p:cNvSpPr/>
            <p:nvPr/>
          </p:nvSpPr>
          <p:spPr>
            <a:xfrm>
              <a:off x="3740999" y="361641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59AA5253-097B-4701-B006-E095C87212E3}"/>
                </a:ext>
              </a:extLst>
            </p:cNvPr>
            <p:cNvSpPr/>
            <p:nvPr/>
          </p:nvSpPr>
          <p:spPr>
            <a:xfrm>
              <a:off x="3740999" y="352980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B26672C1-C4B7-4969-A4DA-DD650417070D}"/>
                </a:ext>
              </a:extLst>
            </p:cNvPr>
            <p:cNvSpPr/>
            <p:nvPr/>
          </p:nvSpPr>
          <p:spPr>
            <a:xfrm>
              <a:off x="3740999" y="344421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C4600999-D917-442F-87DD-CA7841792B00}"/>
                </a:ext>
              </a:extLst>
            </p:cNvPr>
            <p:cNvSpPr/>
            <p:nvPr/>
          </p:nvSpPr>
          <p:spPr>
            <a:xfrm>
              <a:off x="3740999" y="420647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7D461720-7807-4851-B86D-204108021F4D}"/>
                </a:ext>
              </a:extLst>
            </p:cNvPr>
            <p:cNvSpPr/>
            <p:nvPr/>
          </p:nvSpPr>
          <p:spPr>
            <a:xfrm>
              <a:off x="3740999" y="411836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FCB0072F-65A3-4000-956A-5E05CD8ECC9B}"/>
                </a:ext>
              </a:extLst>
            </p:cNvPr>
            <p:cNvSpPr/>
            <p:nvPr/>
          </p:nvSpPr>
          <p:spPr>
            <a:xfrm>
              <a:off x="3740999" y="403132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4CCBBDF2-6D05-4F2A-BB49-8CC91F49E109}"/>
                </a:ext>
              </a:extLst>
            </p:cNvPr>
            <p:cNvSpPr/>
            <p:nvPr/>
          </p:nvSpPr>
          <p:spPr>
            <a:xfrm>
              <a:off x="3740999" y="394627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B3B67716-479A-408C-973D-72504E28A443}"/>
                </a:ext>
              </a:extLst>
            </p:cNvPr>
            <p:cNvSpPr/>
            <p:nvPr/>
          </p:nvSpPr>
          <p:spPr>
            <a:xfrm>
              <a:off x="3740999" y="38652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1ADD8F3B-C35D-4E0E-8672-1A1C11C2ECE1}"/>
                </a:ext>
              </a:extLst>
            </p:cNvPr>
            <p:cNvSpPr/>
            <p:nvPr/>
          </p:nvSpPr>
          <p:spPr>
            <a:xfrm>
              <a:off x="3743154" y="19427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C1038483-C239-42DA-90AC-6E68CF3676B3}"/>
                </a:ext>
              </a:extLst>
            </p:cNvPr>
            <p:cNvSpPr/>
            <p:nvPr/>
          </p:nvSpPr>
          <p:spPr>
            <a:xfrm>
              <a:off x="3743154" y="185596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05B23DB8-50E7-448C-99E6-4A3CD6CE4883}"/>
                </a:ext>
              </a:extLst>
            </p:cNvPr>
            <p:cNvSpPr/>
            <p:nvPr/>
          </p:nvSpPr>
          <p:spPr>
            <a:xfrm>
              <a:off x="3743154" y="176752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314ADE48-B5D7-4E50-B365-34389781FC9F}"/>
                </a:ext>
              </a:extLst>
            </p:cNvPr>
            <p:cNvSpPr/>
            <p:nvPr/>
          </p:nvSpPr>
          <p:spPr>
            <a:xfrm>
              <a:off x="3743154" y="168657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456E9E00-854F-4A47-B088-C411BFFAF669}"/>
                </a:ext>
              </a:extLst>
            </p:cNvPr>
            <p:cNvSpPr/>
            <p:nvPr/>
          </p:nvSpPr>
          <p:spPr>
            <a:xfrm>
              <a:off x="3741362" y="16095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C63AF751-076B-4436-B4CB-A7C71B2802CA}"/>
                </a:ext>
              </a:extLst>
            </p:cNvPr>
            <p:cNvSpPr/>
            <p:nvPr/>
          </p:nvSpPr>
          <p:spPr>
            <a:xfrm>
              <a:off x="3743154" y="23652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BF8A78FF-B434-4E7D-8E12-320B4A6972E8}"/>
                </a:ext>
              </a:extLst>
            </p:cNvPr>
            <p:cNvSpPr/>
            <p:nvPr/>
          </p:nvSpPr>
          <p:spPr>
            <a:xfrm>
              <a:off x="3743154" y="228418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6D471B27-1062-43D3-85DD-A865F8C275B5}"/>
                </a:ext>
              </a:extLst>
            </p:cNvPr>
            <p:cNvSpPr/>
            <p:nvPr/>
          </p:nvSpPr>
          <p:spPr>
            <a:xfrm>
              <a:off x="3743154" y="219913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449EB6EC-BC79-410F-BF6F-C36D07364658}"/>
                </a:ext>
              </a:extLst>
            </p:cNvPr>
            <p:cNvSpPr/>
            <p:nvPr/>
          </p:nvSpPr>
          <p:spPr>
            <a:xfrm>
              <a:off x="3743154" y="211253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B3A545DD-DC61-4B86-91BA-30A6DE42B6D5}"/>
                </a:ext>
              </a:extLst>
            </p:cNvPr>
            <p:cNvSpPr/>
            <p:nvPr/>
          </p:nvSpPr>
          <p:spPr>
            <a:xfrm>
              <a:off x="3743154" y="202693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060D48F3-33CC-4043-8DCC-8E6E029A221A}"/>
                </a:ext>
              </a:extLst>
            </p:cNvPr>
            <p:cNvSpPr/>
            <p:nvPr/>
          </p:nvSpPr>
          <p:spPr>
            <a:xfrm>
              <a:off x="3743154" y="278920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7C4FC5E1-5B9D-4F23-9965-482C43190A0E}"/>
                </a:ext>
              </a:extLst>
            </p:cNvPr>
            <p:cNvSpPr/>
            <p:nvPr/>
          </p:nvSpPr>
          <p:spPr>
            <a:xfrm>
              <a:off x="3743154" y="270109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F2EF110C-3FEF-40FF-A11E-D15189C7F4DC}"/>
                </a:ext>
              </a:extLst>
            </p:cNvPr>
            <p:cNvSpPr/>
            <p:nvPr/>
          </p:nvSpPr>
          <p:spPr>
            <a:xfrm>
              <a:off x="3743154" y="261404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62B55973-5475-49A9-9B19-81E9F335A992}"/>
                </a:ext>
              </a:extLst>
            </p:cNvPr>
            <p:cNvSpPr/>
            <p:nvPr/>
          </p:nvSpPr>
          <p:spPr>
            <a:xfrm>
              <a:off x="3743154" y="25290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666E9EF1-EFC3-472F-B9DB-E7DCD96C3C36}"/>
                </a:ext>
              </a:extLst>
            </p:cNvPr>
            <p:cNvSpPr/>
            <p:nvPr/>
          </p:nvSpPr>
          <p:spPr>
            <a:xfrm>
              <a:off x="3743154" y="24479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0E139A26-2359-498E-8301-E62F89FC6BE7}"/>
                </a:ext>
              </a:extLst>
            </p:cNvPr>
            <p:cNvSpPr/>
            <p:nvPr/>
          </p:nvSpPr>
          <p:spPr>
            <a:xfrm>
              <a:off x="2628353" y="19412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A8FDC275-1E8D-4F84-8138-2EE0CB6D77D3}"/>
                </a:ext>
              </a:extLst>
            </p:cNvPr>
            <p:cNvSpPr/>
            <p:nvPr/>
          </p:nvSpPr>
          <p:spPr>
            <a:xfrm>
              <a:off x="2628353" y="185448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617C0BB4-3D1A-422B-A6FE-665DFDF3EC91}"/>
                </a:ext>
              </a:extLst>
            </p:cNvPr>
            <p:cNvSpPr/>
            <p:nvPr/>
          </p:nvSpPr>
          <p:spPr>
            <a:xfrm>
              <a:off x="2628353" y="176605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61E5851B-1015-40FE-9C6E-29EC548BCB50}"/>
                </a:ext>
              </a:extLst>
            </p:cNvPr>
            <p:cNvSpPr/>
            <p:nvPr/>
          </p:nvSpPr>
          <p:spPr>
            <a:xfrm>
              <a:off x="2628353" y="168510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6AD1AB8A-E15F-46E0-832C-0977BA284881}"/>
                </a:ext>
              </a:extLst>
            </p:cNvPr>
            <p:cNvSpPr/>
            <p:nvPr/>
          </p:nvSpPr>
          <p:spPr>
            <a:xfrm>
              <a:off x="2626561" y="160809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8EA2B3A0-3A0D-4111-91A1-728880EF5494}"/>
                </a:ext>
              </a:extLst>
            </p:cNvPr>
            <p:cNvSpPr/>
            <p:nvPr/>
          </p:nvSpPr>
          <p:spPr>
            <a:xfrm>
              <a:off x="2628353" y="236374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AA82AFD4-12B5-4203-8AF6-1832260BFA00}"/>
                </a:ext>
              </a:extLst>
            </p:cNvPr>
            <p:cNvSpPr/>
            <p:nvPr/>
          </p:nvSpPr>
          <p:spPr>
            <a:xfrm>
              <a:off x="2628353" y="228271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92858AA9-51CC-44CB-B04E-B128DBCC8E26}"/>
                </a:ext>
              </a:extLst>
            </p:cNvPr>
            <p:cNvSpPr/>
            <p:nvPr/>
          </p:nvSpPr>
          <p:spPr>
            <a:xfrm>
              <a:off x="2628353" y="21976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22D7550F-7839-4BAB-B0B5-21521B7564B9}"/>
                </a:ext>
              </a:extLst>
            </p:cNvPr>
            <p:cNvSpPr/>
            <p:nvPr/>
          </p:nvSpPr>
          <p:spPr>
            <a:xfrm>
              <a:off x="2628353" y="211105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5A26E0E5-61D3-440D-931D-E9F5F591CCA0}"/>
                </a:ext>
              </a:extLst>
            </p:cNvPr>
            <p:cNvSpPr/>
            <p:nvPr/>
          </p:nvSpPr>
          <p:spPr>
            <a:xfrm>
              <a:off x="2628353" y="20254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B53499D8-62F0-48ED-B9E7-AF97BF2D5617}"/>
                </a:ext>
              </a:extLst>
            </p:cNvPr>
            <p:cNvSpPr/>
            <p:nvPr/>
          </p:nvSpPr>
          <p:spPr>
            <a:xfrm>
              <a:off x="2628353" y="278772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D928549D-36F0-4AB0-B5B4-77D82E054C8D}"/>
                </a:ext>
              </a:extLst>
            </p:cNvPr>
            <p:cNvSpPr/>
            <p:nvPr/>
          </p:nvSpPr>
          <p:spPr>
            <a:xfrm>
              <a:off x="2628353" y="26996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6A3E6CB6-2BA8-48C2-A5F5-91AD6AE22304}"/>
                </a:ext>
              </a:extLst>
            </p:cNvPr>
            <p:cNvSpPr/>
            <p:nvPr/>
          </p:nvSpPr>
          <p:spPr>
            <a:xfrm>
              <a:off x="2628353" y="26125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C6327900-CA61-455D-BD2B-F2BEC5825A8A}"/>
                </a:ext>
              </a:extLst>
            </p:cNvPr>
            <p:cNvSpPr/>
            <p:nvPr/>
          </p:nvSpPr>
          <p:spPr>
            <a:xfrm>
              <a:off x="2628353" y="25275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E4CCBD27-1E47-4E9A-8CF9-00E4A1E24647}"/>
                </a:ext>
              </a:extLst>
            </p:cNvPr>
            <p:cNvSpPr/>
            <p:nvPr/>
          </p:nvSpPr>
          <p:spPr>
            <a:xfrm>
              <a:off x="2628353" y="24464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890FBC2E-398A-45AC-AC00-5FA4879A4C2D}"/>
                </a:ext>
              </a:extLst>
            </p:cNvPr>
            <p:cNvSpPr/>
            <p:nvPr/>
          </p:nvSpPr>
          <p:spPr>
            <a:xfrm>
              <a:off x="2630241" y="33603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9FE504C-4078-4864-9E5C-F58D7143674D}"/>
                </a:ext>
              </a:extLst>
            </p:cNvPr>
            <p:cNvSpPr/>
            <p:nvPr/>
          </p:nvSpPr>
          <p:spPr>
            <a:xfrm>
              <a:off x="2630241" y="32735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F4BF910D-C251-48DD-A19D-B6EAF9BA2CA7}"/>
                </a:ext>
              </a:extLst>
            </p:cNvPr>
            <p:cNvSpPr/>
            <p:nvPr/>
          </p:nvSpPr>
          <p:spPr>
            <a:xfrm>
              <a:off x="2630241" y="318515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A95F1B4A-B722-438C-8D8B-CE575E7D5C00}"/>
                </a:ext>
              </a:extLst>
            </p:cNvPr>
            <p:cNvSpPr/>
            <p:nvPr/>
          </p:nvSpPr>
          <p:spPr>
            <a:xfrm>
              <a:off x="2630241" y="310420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D29AFB12-E420-4C2F-8A77-932051274E79}"/>
                </a:ext>
              </a:extLst>
            </p:cNvPr>
            <p:cNvSpPr/>
            <p:nvPr/>
          </p:nvSpPr>
          <p:spPr>
            <a:xfrm>
              <a:off x="2630624" y="30276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BF288B3E-F4AC-4B89-97A3-D15600E169FC}"/>
                </a:ext>
              </a:extLst>
            </p:cNvPr>
            <p:cNvSpPr/>
            <p:nvPr/>
          </p:nvSpPr>
          <p:spPr>
            <a:xfrm>
              <a:off x="2630241" y="378285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4B00765-4493-450C-888D-598D6FCF3A7B}"/>
                </a:ext>
              </a:extLst>
            </p:cNvPr>
            <p:cNvSpPr/>
            <p:nvPr/>
          </p:nvSpPr>
          <p:spPr>
            <a:xfrm>
              <a:off x="2630241" y="370181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D13A5A44-9057-42BC-9A1B-0EACF4D38378}"/>
                </a:ext>
              </a:extLst>
            </p:cNvPr>
            <p:cNvSpPr/>
            <p:nvPr/>
          </p:nvSpPr>
          <p:spPr>
            <a:xfrm>
              <a:off x="2630241" y="361677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32D17A6B-60F9-4FB9-8A8A-B9B2E0CC2A6D}"/>
                </a:ext>
              </a:extLst>
            </p:cNvPr>
            <p:cNvSpPr/>
            <p:nvPr/>
          </p:nvSpPr>
          <p:spPr>
            <a:xfrm>
              <a:off x="2630241" y="353016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B8EF6C5B-E154-4841-8139-DD7E31F3E52C}"/>
                </a:ext>
              </a:extLst>
            </p:cNvPr>
            <p:cNvSpPr/>
            <p:nvPr/>
          </p:nvSpPr>
          <p:spPr>
            <a:xfrm>
              <a:off x="2630241" y="344457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59AFD8CA-8671-4124-8C15-8D36AF3B4100}"/>
                </a:ext>
              </a:extLst>
            </p:cNvPr>
            <p:cNvSpPr/>
            <p:nvPr/>
          </p:nvSpPr>
          <p:spPr>
            <a:xfrm>
              <a:off x="2630241" y="420683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F59ECDDF-4D6E-421D-980A-46454AF1B6D1}"/>
                </a:ext>
              </a:extLst>
            </p:cNvPr>
            <p:cNvSpPr/>
            <p:nvPr/>
          </p:nvSpPr>
          <p:spPr>
            <a:xfrm>
              <a:off x="2630241" y="411872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D45113FE-6B6F-4F79-9E96-30826CC1D71C}"/>
                </a:ext>
              </a:extLst>
            </p:cNvPr>
            <p:cNvSpPr/>
            <p:nvPr/>
          </p:nvSpPr>
          <p:spPr>
            <a:xfrm>
              <a:off x="2630241" y="403167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B80C00FF-F2D6-4E39-916F-199D6B322828}"/>
                </a:ext>
              </a:extLst>
            </p:cNvPr>
            <p:cNvSpPr/>
            <p:nvPr/>
          </p:nvSpPr>
          <p:spPr>
            <a:xfrm>
              <a:off x="2630241" y="394663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1CD8B726-6853-45A4-8EBF-CAC4DE852B2A}"/>
                </a:ext>
              </a:extLst>
            </p:cNvPr>
            <p:cNvSpPr/>
            <p:nvPr/>
          </p:nvSpPr>
          <p:spPr>
            <a:xfrm>
              <a:off x="2630241" y="38655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337FA58D-F93A-4604-A6DF-61B863EAA1B5}"/>
                </a:ext>
              </a:extLst>
            </p:cNvPr>
            <p:cNvSpPr/>
            <p:nvPr/>
          </p:nvSpPr>
          <p:spPr>
            <a:xfrm flipV="1">
              <a:off x="3744558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687C6963-F181-483D-905A-DD763BBF0311}"/>
                </a:ext>
              </a:extLst>
            </p:cNvPr>
            <p:cNvSpPr/>
            <p:nvPr/>
          </p:nvSpPr>
          <p:spPr>
            <a:xfrm flipV="1">
              <a:off x="2963804" y="436153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BD1D17BD-423C-420F-8A2A-97D1503BFB0F}"/>
                </a:ext>
              </a:extLst>
            </p:cNvPr>
            <p:cNvSpPr/>
            <p:nvPr/>
          </p:nvSpPr>
          <p:spPr>
            <a:xfrm flipV="1">
              <a:off x="3130982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BB6E9E0F-EC85-4B1F-A0DD-A1AEFE1B7748}"/>
                </a:ext>
              </a:extLst>
            </p:cNvPr>
            <p:cNvSpPr/>
            <p:nvPr/>
          </p:nvSpPr>
          <p:spPr>
            <a:xfrm flipV="1">
              <a:off x="3217507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1EDC331D-1A29-4ED3-95C3-3E740D25D1B3}"/>
                </a:ext>
              </a:extLst>
            </p:cNvPr>
            <p:cNvSpPr/>
            <p:nvPr/>
          </p:nvSpPr>
          <p:spPr>
            <a:xfrm flipV="1">
              <a:off x="3303224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80DEF4B3-3DDF-4E59-A56F-5AC6D6FB3CC4}"/>
                </a:ext>
              </a:extLst>
            </p:cNvPr>
            <p:cNvSpPr/>
            <p:nvPr/>
          </p:nvSpPr>
          <p:spPr>
            <a:xfrm flipV="1">
              <a:off x="3392136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84B48435-3978-422A-9026-F6466E429F72}"/>
                </a:ext>
              </a:extLst>
            </p:cNvPr>
            <p:cNvSpPr/>
            <p:nvPr/>
          </p:nvSpPr>
          <p:spPr>
            <a:xfrm flipV="1">
              <a:off x="3482639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203542A0-7978-4121-AF12-4F813C3AEC19}"/>
                </a:ext>
              </a:extLst>
            </p:cNvPr>
            <p:cNvSpPr/>
            <p:nvPr/>
          </p:nvSpPr>
          <p:spPr>
            <a:xfrm flipV="1">
              <a:off x="3573126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9E8F720F-E1BF-432D-AD2D-BD9B1AC65FE5}"/>
                </a:ext>
              </a:extLst>
            </p:cNvPr>
            <p:cNvSpPr/>
            <p:nvPr/>
          </p:nvSpPr>
          <p:spPr>
            <a:xfrm flipV="1">
              <a:off x="3658843" y="436141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5877CFBB-C411-40A8-BF3F-BA66C3AEA3DA}"/>
                </a:ext>
              </a:extLst>
            </p:cNvPr>
            <p:cNvSpPr/>
            <p:nvPr/>
          </p:nvSpPr>
          <p:spPr>
            <a:xfrm flipV="1">
              <a:off x="3572217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559BC443-4CE4-4867-A3B8-172C23022964}"/>
                </a:ext>
              </a:extLst>
            </p:cNvPr>
            <p:cNvSpPr/>
            <p:nvPr/>
          </p:nvSpPr>
          <p:spPr>
            <a:xfrm flipV="1">
              <a:off x="3486502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7D6A931E-CD8A-4DA3-A7C8-9408D623BADA}"/>
                </a:ext>
              </a:extLst>
            </p:cNvPr>
            <p:cNvSpPr/>
            <p:nvPr/>
          </p:nvSpPr>
          <p:spPr>
            <a:xfrm flipV="1">
              <a:off x="3392108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5611645A-2CFC-44EB-B007-1F1A50641F2B}"/>
                </a:ext>
              </a:extLst>
            </p:cNvPr>
            <p:cNvSpPr/>
            <p:nvPr/>
          </p:nvSpPr>
          <p:spPr>
            <a:xfrm flipV="1">
              <a:off x="3306393" y="444012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B368749-14F4-43C9-A10A-9699876BF8AB}"/>
                </a:ext>
              </a:extLst>
            </p:cNvPr>
            <p:cNvSpPr/>
            <p:nvPr/>
          </p:nvSpPr>
          <p:spPr>
            <a:xfrm>
              <a:off x="2879343" y="436167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0E82DC2B-9168-4A1E-B980-F6AD9D5E8C5A}"/>
                </a:ext>
              </a:extLst>
            </p:cNvPr>
            <p:cNvSpPr/>
            <p:nvPr/>
          </p:nvSpPr>
          <p:spPr>
            <a:xfrm>
              <a:off x="2798796" y="436167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537C3F72-12D1-4D9F-80D6-E6E2DB30793D}"/>
                </a:ext>
              </a:extLst>
            </p:cNvPr>
            <p:cNvSpPr/>
            <p:nvPr/>
          </p:nvSpPr>
          <p:spPr>
            <a:xfrm flipV="1">
              <a:off x="2962827" y="443753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6363AE68-E786-4F38-8099-1C836ED17BF8}"/>
                </a:ext>
              </a:extLst>
            </p:cNvPr>
            <p:cNvSpPr/>
            <p:nvPr/>
          </p:nvSpPr>
          <p:spPr>
            <a:xfrm flipV="1">
              <a:off x="3130005" y="444112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F705D0C6-FB1C-4AAB-857A-340CB28C8CC9}"/>
                </a:ext>
              </a:extLst>
            </p:cNvPr>
            <p:cNvSpPr/>
            <p:nvPr/>
          </p:nvSpPr>
          <p:spPr>
            <a:xfrm flipV="1">
              <a:off x="3216530" y="444112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7055BD59-59BA-4373-A233-A358F54300B5}"/>
                </a:ext>
              </a:extLst>
            </p:cNvPr>
            <p:cNvSpPr/>
            <p:nvPr/>
          </p:nvSpPr>
          <p:spPr>
            <a:xfrm>
              <a:off x="2878366" y="44376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B4E6CD2F-7867-4685-B768-9D5D99AF89E1}"/>
                </a:ext>
              </a:extLst>
            </p:cNvPr>
            <p:cNvSpPr/>
            <p:nvPr/>
          </p:nvSpPr>
          <p:spPr>
            <a:xfrm>
              <a:off x="2797819" y="44376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A6504FC2-508F-429B-98E1-A55F8C73AB70}"/>
                </a:ext>
              </a:extLst>
            </p:cNvPr>
            <p:cNvSpPr/>
            <p:nvPr/>
          </p:nvSpPr>
          <p:spPr>
            <a:xfrm>
              <a:off x="3662060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2F94B2D1-695D-4EC0-8141-EBD644603549}"/>
                </a:ext>
              </a:extLst>
            </p:cNvPr>
            <p:cNvSpPr/>
            <p:nvPr/>
          </p:nvSpPr>
          <p:spPr>
            <a:xfrm>
              <a:off x="2877837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382693DF-AF7E-4C22-AB2E-8A432FCF5B53}"/>
                </a:ext>
              </a:extLst>
            </p:cNvPr>
            <p:cNvSpPr/>
            <p:nvPr/>
          </p:nvSpPr>
          <p:spPr>
            <a:xfrm>
              <a:off x="2960384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91ED2076-C1C8-44B3-8957-23FC86BA8613}"/>
                </a:ext>
              </a:extLst>
            </p:cNvPr>
            <p:cNvSpPr/>
            <p:nvPr/>
          </p:nvSpPr>
          <p:spPr>
            <a:xfrm>
              <a:off x="3047676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D782900C-7542-4300-9E7C-593612E43750}"/>
                </a:ext>
              </a:extLst>
            </p:cNvPr>
            <p:cNvSpPr/>
            <p:nvPr/>
          </p:nvSpPr>
          <p:spPr>
            <a:xfrm>
              <a:off x="3134201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F891C52B-EF91-43D5-9FE2-7E4D785F2C05}"/>
                </a:ext>
              </a:extLst>
            </p:cNvPr>
            <p:cNvSpPr/>
            <p:nvPr/>
          </p:nvSpPr>
          <p:spPr>
            <a:xfrm>
              <a:off x="3220726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BFBB42CE-20A4-4707-A543-3204534F3B03}"/>
                </a:ext>
              </a:extLst>
            </p:cNvPr>
            <p:cNvSpPr/>
            <p:nvPr/>
          </p:nvSpPr>
          <p:spPr>
            <a:xfrm>
              <a:off x="3309638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3236B885-C7D6-42D9-8190-2C53AE4112D7}"/>
                </a:ext>
              </a:extLst>
            </p:cNvPr>
            <p:cNvSpPr/>
            <p:nvPr/>
          </p:nvSpPr>
          <p:spPr>
            <a:xfrm>
              <a:off x="3400141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FCB3775A-F9BF-4BE2-B6C8-AB24132E621E}"/>
                </a:ext>
              </a:extLst>
            </p:cNvPr>
            <p:cNvSpPr/>
            <p:nvPr/>
          </p:nvSpPr>
          <p:spPr>
            <a:xfrm>
              <a:off x="3490628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BDD078D4-5EA4-4B84-806B-095E96F6A0D7}"/>
                </a:ext>
              </a:extLst>
            </p:cNvPr>
            <p:cNvSpPr/>
            <p:nvPr/>
          </p:nvSpPr>
          <p:spPr>
            <a:xfrm>
              <a:off x="3576345" y="428797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C0CA1F50-91D1-4158-A47E-026DE986FC85}"/>
                </a:ext>
              </a:extLst>
            </p:cNvPr>
            <p:cNvSpPr/>
            <p:nvPr/>
          </p:nvSpPr>
          <p:spPr>
            <a:xfrm>
              <a:off x="3744245" y="428532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6CD084B6-CFE1-496F-8556-706CD8284052}"/>
                </a:ext>
              </a:extLst>
            </p:cNvPr>
            <p:cNvSpPr/>
            <p:nvPr/>
          </p:nvSpPr>
          <p:spPr>
            <a:xfrm>
              <a:off x="3655646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7596D478-43A9-44A2-AB41-E5A9D6FCC029}"/>
                </a:ext>
              </a:extLst>
            </p:cNvPr>
            <p:cNvSpPr/>
            <p:nvPr/>
          </p:nvSpPr>
          <p:spPr>
            <a:xfrm>
              <a:off x="2871423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BEE72D67-F3ED-4163-9D7E-1AA4EE471073}"/>
                </a:ext>
              </a:extLst>
            </p:cNvPr>
            <p:cNvSpPr/>
            <p:nvPr/>
          </p:nvSpPr>
          <p:spPr>
            <a:xfrm>
              <a:off x="2953970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0D1DFCB3-25C7-4F70-A16D-744DDFAADC05}"/>
                </a:ext>
              </a:extLst>
            </p:cNvPr>
            <p:cNvSpPr/>
            <p:nvPr/>
          </p:nvSpPr>
          <p:spPr>
            <a:xfrm>
              <a:off x="3041262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73320245-B448-4295-ADF4-BB7B0D04566F}"/>
                </a:ext>
              </a:extLst>
            </p:cNvPr>
            <p:cNvSpPr/>
            <p:nvPr/>
          </p:nvSpPr>
          <p:spPr>
            <a:xfrm>
              <a:off x="312778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B306808E-D7F1-42AB-9D97-2A5ADA78A1AC}"/>
                </a:ext>
              </a:extLst>
            </p:cNvPr>
            <p:cNvSpPr/>
            <p:nvPr/>
          </p:nvSpPr>
          <p:spPr>
            <a:xfrm>
              <a:off x="3214312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A92D672D-06F1-423B-899F-BBE128CE3E0A}"/>
                </a:ext>
              </a:extLst>
            </p:cNvPr>
            <p:cNvSpPr/>
            <p:nvPr/>
          </p:nvSpPr>
          <p:spPr>
            <a:xfrm>
              <a:off x="3303224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97FFE10C-41D4-4068-9763-DCECC09D9E20}"/>
                </a:ext>
              </a:extLst>
            </p:cNvPr>
            <p:cNvSpPr/>
            <p:nvPr/>
          </p:nvSpPr>
          <p:spPr>
            <a:xfrm>
              <a:off x="339372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E60880E7-9305-410D-A8CF-51F1E86AD2B1}"/>
                </a:ext>
              </a:extLst>
            </p:cNvPr>
            <p:cNvSpPr/>
            <p:nvPr/>
          </p:nvSpPr>
          <p:spPr>
            <a:xfrm>
              <a:off x="3484214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08A5EFC3-B6C8-4FA4-BC1B-4FAC7AA0FF30}"/>
                </a:ext>
              </a:extLst>
            </p:cNvPr>
            <p:cNvSpPr/>
            <p:nvPr/>
          </p:nvSpPr>
          <p:spPr>
            <a:xfrm>
              <a:off x="3569931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0FA83E88-2FE7-421C-BF0B-85517512315B}"/>
                </a:ext>
              </a:extLst>
            </p:cNvPr>
            <p:cNvSpPr/>
            <p:nvPr/>
          </p:nvSpPr>
          <p:spPr>
            <a:xfrm>
              <a:off x="2706327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5C0BAC6A-2169-461B-B807-1B34F147C47D}"/>
                </a:ext>
              </a:extLst>
            </p:cNvPr>
            <p:cNvSpPr/>
            <p:nvPr/>
          </p:nvSpPr>
          <p:spPr>
            <a:xfrm>
              <a:off x="2787291" y="153690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A86D1589-26F6-4A02-A309-43B47951C3AB}"/>
                </a:ext>
              </a:extLst>
            </p:cNvPr>
            <p:cNvSpPr/>
            <p:nvPr/>
          </p:nvSpPr>
          <p:spPr>
            <a:xfrm>
              <a:off x="3743154" y="153554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6A15D90B-536F-4F46-8466-6EA7F01C8315}"/>
                </a:ext>
              </a:extLst>
            </p:cNvPr>
            <p:cNvSpPr/>
            <p:nvPr/>
          </p:nvSpPr>
          <p:spPr>
            <a:xfrm>
              <a:off x="2627073" y="153460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DC05B567-17BD-405A-8DFF-74305919E02F}"/>
                </a:ext>
              </a:extLst>
            </p:cNvPr>
            <p:cNvSpPr/>
            <p:nvPr/>
          </p:nvSpPr>
          <p:spPr>
            <a:xfrm flipV="1">
              <a:off x="3572217" y="4515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B34949C1-970E-4B6D-87C8-23FB8EDDCA38}"/>
                </a:ext>
              </a:extLst>
            </p:cNvPr>
            <p:cNvSpPr/>
            <p:nvPr/>
          </p:nvSpPr>
          <p:spPr>
            <a:xfrm flipV="1">
              <a:off x="3486502" y="4515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1D37D7D8-4DBF-43D0-94DA-EC9534040871}"/>
                </a:ext>
              </a:extLst>
            </p:cNvPr>
            <p:cNvSpPr/>
            <p:nvPr/>
          </p:nvSpPr>
          <p:spPr>
            <a:xfrm>
              <a:off x="2716025" y="43615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D669F35D-135C-47ED-ACAD-719C2DEA9415}"/>
                </a:ext>
              </a:extLst>
            </p:cNvPr>
            <p:cNvSpPr/>
            <p:nvPr/>
          </p:nvSpPr>
          <p:spPr>
            <a:xfrm>
              <a:off x="2635478" y="43615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3BD504A5-0A2A-4F84-BF42-A8508DC83AD2}"/>
                </a:ext>
              </a:extLst>
            </p:cNvPr>
            <p:cNvSpPr/>
            <p:nvPr/>
          </p:nvSpPr>
          <p:spPr>
            <a:xfrm>
              <a:off x="2715048" y="443753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12025597-061B-4AAB-B43D-A1C28D464455}"/>
                </a:ext>
              </a:extLst>
            </p:cNvPr>
            <p:cNvSpPr/>
            <p:nvPr/>
          </p:nvSpPr>
          <p:spPr>
            <a:xfrm>
              <a:off x="2634501" y="443753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DD2186DB-5920-46AD-B58B-8D93EDC47020}"/>
                </a:ext>
              </a:extLst>
            </p:cNvPr>
            <p:cNvSpPr/>
            <p:nvPr/>
          </p:nvSpPr>
          <p:spPr>
            <a:xfrm>
              <a:off x="2715125" y="42886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53B8C585-8725-473C-838A-56D417069C54}"/>
                </a:ext>
              </a:extLst>
            </p:cNvPr>
            <p:cNvSpPr/>
            <p:nvPr/>
          </p:nvSpPr>
          <p:spPr>
            <a:xfrm>
              <a:off x="2796089" y="42886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22DC3341-D4A1-4B7A-95F2-4A911B5CE906}"/>
                </a:ext>
              </a:extLst>
            </p:cNvPr>
            <p:cNvSpPr/>
            <p:nvPr/>
          </p:nvSpPr>
          <p:spPr>
            <a:xfrm>
              <a:off x="2635871" y="428633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D838BDBE-F40A-406B-9EE5-9DFCD61F5A5D}"/>
                </a:ext>
              </a:extLst>
            </p:cNvPr>
            <p:cNvSpPr/>
            <p:nvPr/>
          </p:nvSpPr>
          <p:spPr>
            <a:xfrm flipV="1">
              <a:off x="3046665" y="436511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06E44342-A781-4F98-A507-233AA76D5695}"/>
                </a:ext>
              </a:extLst>
            </p:cNvPr>
            <p:cNvSpPr/>
            <p:nvPr/>
          </p:nvSpPr>
          <p:spPr>
            <a:xfrm flipV="1">
              <a:off x="3049372" y="444037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1E60F67D-AFB7-4618-A45F-CA5EFF56962E}"/>
                </a:ext>
              </a:extLst>
            </p:cNvPr>
            <p:cNvSpPr/>
            <p:nvPr/>
          </p:nvSpPr>
          <p:spPr>
            <a:xfrm flipV="1">
              <a:off x="905291" y="517642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8FD7A86B-9B5F-4BE6-BC95-5EEB5BD79EA1}"/>
                </a:ext>
              </a:extLst>
            </p:cNvPr>
            <p:cNvSpPr/>
            <p:nvPr/>
          </p:nvSpPr>
          <p:spPr>
            <a:xfrm flipV="1">
              <a:off x="905291" y="466842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C962F0BD-A16B-4822-9347-2E4D5FD740BA}"/>
                </a:ext>
              </a:extLst>
            </p:cNvPr>
            <p:cNvSpPr/>
            <p:nvPr/>
          </p:nvSpPr>
          <p:spPr>
            <a:xfrm flipV="1">
              <a:off x="822743" y="5070059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7DDF7ABA-7BCA-47D5-AE45-B8A2FE70A24F}"/>
                </a:ext>
              </a:extLst>
            </p:cNvPr>
            <p:cNvSpPr/>
            <p:nvPr/>
          </p:nvSpPr>
          <p:spPr>
            <a:xfrm flipV="1">
              <a:off x="822743" y="52907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9B6344B0-D53A-4D1E-BCE8-FF57FCB052E7}"/>
                </a:ext>
              </a:extLst>
            </p:cNvPr>
            <p:cNvSpPr/>
            <p:nvPr/>
          </p:nvSpPr>
          <p:spPr>
            <a:xfrm flipV="1">
              <a:off x="822743" y="499385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36F06753-DDE8-47D6-B039-755D71E1F3EE}"/>
                </a:ext>
              </a:extLst>
            </p:cNvPr>
            <p:cNvSpPr/>
            <p:nvPr/>
          </p:nvSpPr>
          <p:spPr>
            <a:xfrm flipV="1">
              <a:off x="822743" y="53669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A55743C6-5BD6-49FC-A536-F63B3A15B7D9}"/>
                </a:ext>
              </a:extLst>
            </p:cNvPr>
            <p:cNvSpPr/>
            <p:nvPr/>
          </p:nvSpPr>
          <p:spPr>
            <a:xfrm flipV="1">
              <a:off x="822743" y="544708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81342E1D-DD5B-461D-9AEB-133C1965890E}"/>
                </a:ext>
              </a:extLst>
            </p:cNvPr>
            <p:cNvSpPr/>
            <p:nvPr/>
          </p:nvSpPr>
          <p:spPr>
            <a:xfrm flipV="1">
              <a:off x="822743" y="55320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5A584E32-0699-40EA-8175-C6798746EE42}"/>
                </a:ext>
              </a:extLst>
            </p:cNvPr>
            <p:cNvSpPr/>
            <p:nvPr/>
          </p:nvSpPr>
          <p:spPr>
            <a:xfrm flipV="1">
              <a:off x="822743" y="56082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6E744762-407E-4574-ABA0-AA31D3F862A3}"/>
                </a:ext>
              </a:extLst>
            </p:cNvPr>
            <p:cNvSpPr/>
            <p:nvPr/>
          </p:nvSpPr>
          <p:spPr>
            <a:xfrm flipV="1">
              <a:off x="822743" y="491765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1E1181D5-8341-476E-A201-AB4F27CBCB0D}"/>
                </a:ext>
              </a:extLst>
            </p:cNvPr>
            <p:cNvSpPr/>
            <p:nvPr/>
          </p:nvSpPr>
          <p:spPr>
            <a:xfrm flipV="1">
              <a:off x="822743" y="48353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BBB20D7E-073D-4066-8152-3657311C60C6}"/>
                </a:ext>
              </a:extLst>
            </p:cNvPr>
            <p:cNvSpPr/>
            <p:nvPr/>
          </p:nvSpPr>
          <p:spPr>
            <a:xfrm flipV="1">
              <a:off x="822743" y="475573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3E993662-AB70-44ED-908E-F5EC2CDB8182}"/>
                </a:ext>
              </a:extLst>
            </p:cNvPr>
            <p:cNvSpPr/>
            <p:nvPr/>
          </p:nvSpPr>
          <p:spPr>
            <a:xfrm flipV="1">
              <a:off x="822743" y="467000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199913EF-8BEE-4A3E-BA73-18F90770093A}"/>
                </a:ext>
              </a:extLst>
            </p:cNvPr>
            <p:cNvSpPr/>
            <p:nvPr/>
          </p:nvSpPr>
          <p:spPr>
            <a:xfrm>
              <a:off x="1768893" y="5073763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9E771ECD-B0F8-4E58-9033-8B82BCE03497}"/>
                </a:ext>
              </a:extLst>
            </p:cNvPr>
            <p:cNvSpPr/>
            <p:nvPr/>
          </p:nvSpPr>
          <p:spPr>
            <a:xfrm>
              <a:off x="1768893" y="499756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E6AB8E5A-FD5E-4788-9A6C-476B58404847}"/>
                </a:ext>
              </a:extLst>
            </p:cNvPr>
            <p:cNvSpPr/>
            <p:nvPr/>
          </p:nvSpPr>
          <p:spPr>
            <a:xfrm>
              <a:off x="1768893" y="528648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F6D59ABF-EEC1-422A-B988-247A36C4E97A}"/>
                </a:ext>
              </a:extLst>
            </p:cNvPr>
            <p:cNvSpPr/>
            <p:nvPr/>
          </p:nvSpPr>
          <p:spPr>
            <a:xfrm>
              <a:off x="1768893" y="490945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65DEB1CA-FCBC-436F-8FBE-270BA11DB0F5}"/>
                </a:ext>
              </a:extLst>
            </p:cNvPr>
            <p:cNvSpPr/>
            <p:nvPr/>
          </p:nvSpPr>
          <p:spPr>
            <a:xfrm>
              <a:off x="1768893" y="482240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EEF7F7D7-D8ED-46CD-BEB6-1C666B70C878}"/>
                </a:ext>
              </a:extLst>
            </p:cNvPr>
            <p:cNvSpPr/>
            <p:nvPr/>
          </p:nvSpPr>
          <p:spPr>
            <a:xfrm>
              <a:off x="1768893" y="474409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69B56086-7EF6-4F17-8730-F78ABE72FA81}"/>
                </a:ext>
              </a:extLst>
            </p:cNvPr>
            <p:cNvSpPr/>
            <p:nvPr/>
          </p:nvSpPr>
          <p:spPr>
            <a:xfrm>
              <a:off x="1768893" y="467000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324CC77B-88E3-4896-9742-B1C836B8AFE1}"/>
                </a:ext>
              </a:extLst>
            </p:cNvPr>
            <p:cNvSpPr/>
            <p:nvPr/>
          </p:nvSpPr>
          <p:spPr>
            <a:xfrm>
              <a:off x="1768893" y="561033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E22B6001-7E6C-4639-9EB2-103247A51D57}"/>
                </a:ext>
              </a:extLst>
            </p:cNvPr>
            <p:cNvSpPr/>
            <p:nvPr/>
          </p:nvSpPr>
          <p:spPr>
            <a:xfrm>
              <a:off x="1768893" y="553255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B588CA59-7B18-4563-A513-F19636967439}"/>
                </a:ext>
              </a:extLst>
            </p:cNvPr>
            <p:cNvSpPr/>
            <p:nvPr/>
          </p:nvSpPr>
          <p:spPr>
            <a:xfrm>
              <a:off x="1768893" y="545555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820C6CA9-9B69-4DC3-9272-9597F6476E06}"/>
                </a:ext>
              </a:extLst>
            </p:cNvPr>
            <p:cNvSpPr/>
            <p:nvPr/>
          </p:nvSpPr>
          <p:spPr>
            <a:xfrm>
              <a:off x="1768893" y="537062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E6987998-0843-41F8-974F-E63B34AD26FD}"/>
                </a:ext>
              </a:extLst>
            </p:cNvPr>
            <p:cNvSpPr/>
            <p:nvPr/>
          </p:nvSpPr>
          <p:spPr>
            <a:xfrm flipV="1">
              <a:off x="1772061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39996BA2-8151-4C9F-8841-666323C54C80}"/>
                </a:ext>
              </a:extLst>
            </p:cNvPr>
            <p:cNvSpPr/>
            <p:nvPr/>
          </p:nvSpPr>
          <p:spPr>
            <a:xfrm flipV="1">
              <a:off x="987838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BD05F8B8-EF33-4EBB-AF15-3640B5C5FFFD}"/>
                </a:ext>
              </a:extLst>
            </p:cNvPr>
            <p:cNvSpPr/>
            <p:nvPr/>
          </p:nvSpPr>
          <p:spPr>
            <a:xfrm flipV="1">
              <a:off x="1070385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4BE8DEED-FB33-4E51-B312-9EF249948802}"/>
                </a:ext>
              </a:extLst>
            </p:cNvPr>
            <p:cNvSpPr/>
            <p:nvPr/>
          </p:nvSpPr>
          <p:spPr>
            <a:xfrm flipV="1">
              <a:off x="1157677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CFFB78F9-FBA5-4301-A777-0CF4A7E671E0}"/>
                </a:ext>
              </a:extLst>
            </p:cNvPr>
            <p:cNvSpPr/>
            <p:nvPr/>
          </p:nvSpPr>
          <p:spPr>
            <a:xfrm flipV="1">
              <a:off x="1244202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9F71F94A-BDAB-46C1-ADE5-27CC8864DD55}"/>
                </a:ext>
              </a:extLst>
            </p:cNvPr>
            <p:cNvSpPr/>
            <p:nvPr/>
          </p:nvSpPr>
          <p:spPr>
            <a:xfrm flipV="1">
              <a:off x="1330727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43FE7E96-E21D-47D4-AD96-32544D8921E6}"/>
                </a:ext>
              </a:extLst>
            </p:cNvPr>
            <p:cNvSpPr/>
            <p:nvPr/>
          </p:nvSpPr>
          <p:spPr>
            <a:xfrm flipV="1">
              <a:off x="1419639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9FBCBDC8-7BCD-4CEE-B928-8C5DDFD08023}"/>
                </a:ext>
              </a:extLst>
            </p:cNvPr>
            <p:cNvSpPr/>
            <p:nvPr/>
          </p:nvSpPr>
          <p:spPr>
            <a:xfrm flipV="1">
              <a:off x="1510142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8975D611-0384-441C-8E99-5736CAE03279}"/>
                </a:ext>
              </a:extLst>
            </p:cNvPr>
            <p:cNvSpPr/>
            <p:nvPr/>
          </p:nvSpPr>
          <p:spPr>
            <a:xfrm flipV="1">
              <a:off x="1600629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D4E6D381-B1DD-4F57-90F2-509BED05317B}"/>
                </a:ext>
              </a:extLst>
            </p:cNvPr>
            <p:cNvSpPr/>
            <p:nvPr/>
          </p:nvSpPr>
          <p:spPr>
            <a:xfrm flipV="1">
              <a:off x="1686346" y="459222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0D1AC6CE-D1F8-44C4-A4BF-F1D852C2E0E3}"/>
                </a:ext>
              </a:extLst>
            </p:cNvPr>
            <p:cNvSpPr/>
            <p:nvPr/>
          </p:nvSpPr>
          <p:spPr>
            <a:xfrm flipV="1">
              <a:off x="1768893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1E9A9B12-4DF3-4F39-96F6-4CE24DCE3170}"/>
                </a:ext>
              </a:extLst>
            </p:cNvPr>
            <p:cNvSpPr/>
            <p:nvPr/>
          </p:nvSpPr>
          <p:spPr>
            <a:xfrm flipV="1">
              <a:off x="984670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C0B541C7-5D09-4C9B-9F5D-A0F6C51FEE64}"/>
                </a:ext>
              </a:extLst>
            </p:cNvPr>
            <p:cNvSpPr/>
            <p:nvPr/>
          </p:nvSpPr>
          <p:spPr>
            <a:xfrm flipV="1">
              <a:off x="1067217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04FEE474-E926-4789-9467-B967A6FD9A77}"/>
                </a:ext>
              </a:extLst>
            </p:cNvPr>
            <p:cNvSpPr/>
            <p:nvPr/>
          </p:nvSpPr>
          <p:spPr>
            <a:xfrm flipV="1">
              <a:off x="1154509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1DE60502-3545-4DB9-9EEF-337E165008C9}"/>
                </a:ext>
              </a:extLst>
            </p:cNvPr>
            <p:cNvSpPr/>
            <p:nvPr/>
          </p:nvSpPr>
          <p:spPr>
            <a:xfrm flipV="1">
              <a:off x="1241034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A62708B1-81E5-49A7-999D-091B86A17903}"/>
                </a:ext>
              </a:extLst>
            </p:cNvPr>
            <p:cNvSpPr/>
            <p:nvPr/>
          </p:nvSpPr>
          <p:spPr>
            <a:xfrm flipV="1">
              <a:off x="1327559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90E042E1-99FB-4A4D-89FB-4506CF97D7DC}"/>
                </a:ext>
              </a:extLst>
            </p:cNvPr>
            <p:cNvSpPr/>
            <p:nvPr/>
          </p:nvSpPr>
          <p:spPr>
            <a:xfrm flipV="1">
              <a:off x="1416471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75C76DAE-AF34-4F01-9355-2826F3AFF859}"/>
                </a:ext>
              </a:extLst>
            </p:cNvPr>
            <p:cNvSpPr/>
            <p:nvPr/>
          </p:nvSpPr>
          <p:spPr>
            <a:xfrm flipV="1">
              <a:off x="1506974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C11165DD-F98C-41E7-9465-70A25115960C}"/>
                </a:ext>
              </a:extLst>
            </p:cNvPr>
            <p:cNvSpPr/>
            <p:nvPr/>
          </p:nvSpPr>
          <p:spPr>
            <a:xfrm flipV="1">
              <a:off x="1597461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B8040D69-4B20-4077-A119-E14DFEFC0DA3}"/>
                </a:ext>
              </a:extLst>
            </p:cNvPr>
            <p:cNvSpPr/>
            <p:nvPr/>
          </p:nvSpPr>
          <p:spPr>
            <a:xfrm flipV="1">
              <a:off x="1683178" y="56881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ADEC7F74-211B-4804-80E5-89B02818F1F4}"/>
                </a:ext>
              </a:extLst>
            </p:cNvPr>
            <p:cNvSpPr/>
            <p:nvPr/>
          </p:nvSpPr>
          <p:spPr>
            <a:xfrm flipV="1">
              <a:off x="822742" y="568918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E1198471-4196-40DB-807C-E647BBB54A03}"/>
                </a:ext>
              </a:extLst>
            </p:cNvPr>
            <p:cNvSpPr/>
            <p:nvPr/>
          </p:nvSpPr>
          <p:spPr>
            <a:xfrm flipV="1">
              <a:off x="903706" y="568918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0C3D3C6-B4C3-4524-A441-92E2AAB76566}"/>
                </a:ext>
              </a:extLst>
            </p:cNvPr>
            <p:cNvSpPr/>
            <p:nvPr/>
          </p:nvSpPr>
          <p:spPr>
            <a:xfrm flipV="1">
              <a:off x="822742" y="45922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8F5FDA5A-DDB3-414B-B413-26302A504562}"/>
                </a:ext>
              </a:extLst>
            </p:cNvPr>
            <p:cNvSpPr/>
            <p:nvPr/>
          </p:nvSpPr>
          <p:spPr>
            <a:xfrm flipV="1">
              <a:off x="903706" y="459222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6B5E7E7B-8253-4967-8C4A-FBC0B9945711}"/>
                </a:ext>
              </a:extLst>
            </p:cNvPr>
            <p:cNvSpPr/>
            <p:nvPr/>
          </p:nvSpPr>
          <p:spPr>
            <a:xfrm>
              <a:off x="1768921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ABF6D9E2-9974-4B4A-85D4-4AA5CFFF2AA3}"/>
                </a:ext>
              </a:extLst>
            </p:cNvPr>
            <p:cNvSpPr/>
            <p:nvPr/>
          </p:nvSpPr>
          <p:spPr>
            <a:xfrm>
              <a:off x="1067217" y="4508876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5914C39C-0534-4214-9A93-EED9938A25E1}"/>
                </a:ext>
              </a:extLst>
            </p:cNvPr>
            <p:cNvSpPr/>
            <p:nvPr/>
          </p:nvSpPr>
          <p:spPr>
            <a:xfrm>
              <a:off x="1155345" y="450622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756B43A1-251F-48AA-AA91-1978165B1190}"/>
                </a:ext>
              </a:extLst>
            </p:cNvPr>
            <p:cNvSpPr/>
            <p:nvPr/>
          </p:nvSpPr>
          <p:spPr>
            <a:xfrm>
              <a:off x="1241870" y="4506228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60F592A4-08CD-49FB-9608-87CF5D9E1715}"/>
                </a:ext>
              </a:extLst>
            </p:cNvPr>
            <p:cNvSpPr/>
            <p:nvPr/>
          </p:nvSpPr>
          <p:spPr>
            <a:xfrm>
              <a:off x="1327587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81E3FBEE-CEBB-4D0C-9228-EAAAADCE460B}"/>
                </a:ext>
              </a:extLst>
            </p:cNvPr>
            <p:cNvSpPr/>
            <p:nvPr/>
          </p:nvSpPr>
          <p:spPr>
            <a:xfrm>
              <a:off x="1416499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9DB6FC71-7D6D-43BC-8FB3-2310EDFE74CF}"/>
                </a:ext>
              </a:extLst>
            </p:cNvPr>
            <p:cNvSpPr/>
            <p:nvPr/>
          </p:nvSpPr>
          <p:spPr>
            <a:xfrm>
              <a:off x="1507002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EAFB05C5-24EB-40E9-A877-6F0160BB5FBF}"/>
                </a:ext>
              </a:extLst>
            </p:cNvPr>
            <p:cNvSpPr/>
            <p:nvPr/>
          </p:nvSpPr>
          <p:spPr>
            <a:xfrm>
              <a:off x="1597489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16AEFAA6-C203-4EC3-8463-857F6987D7B1}"/>
                </a:ext>
              </a:extLst>
            </p:cNvPr>
            <p:cNvSpPr/>
            <p:nvPr/>
          </p:nvSpPr>
          <p:spPr>
            <a:xfrm>
              <a:off x="1683206" y="450993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24E71D37-F53F-450A-85A0-1E04DCFCA680}"/>
                </a:ext>
              </a:extLst>
            </p:cNvPr>
            <p:cNvSpPr/>
            <p:nvPr/>
          </p:nvSpPr>
          <p:spPr>
            <a:xfrm>
              <a:off x="1596580" y="443122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1B2A4944-71EA-42C6-8E78-25DE64C7218F}"/>
                </a:ext>
              </a:extLst>
            </p:cNvPr>
            <p:cNvSpPr/>
            <p:nvPr/>
          </p:nvSpPr>
          <p:spPr>
            <a:xfrm>
              <a:off x="1510865" y="443122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DD00F3BF-7DB5-4869-8C04-BDA7DE82C09C}"/>
                </a:ext>
              </a:extLst>
            </p:cNvPr>
            <p:cNvSpPr/>
            <p:nvPr/>
          </p:nvSpPr>
          <p:spPr>
            <a:xfrm>
              <a:off x="1596580" y="434999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725114A6-451F-4384-AEC0-433BB45C4AD0}"/>
                </a:ext>
              </a:extLst>
            </p:cNvPr>
            <p:cNvSpPr/>
            <p:nvPr/>
          </p:nvSpPr>
          <p:spPr>
            <a:xfrm>
              <a:off x="1510865" y="434999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9F9A8E76-198C-42C2-962B-7124F5398EEB}"/>
                </a:ext>
              </a:extLst>
            </p:cNvPr>
            <p:cNvSpPr/>
            <p:nvPr/>
          </p:nvSpPr>
          <p:spPr>
            <a:xfrm>
              <a:off x="1416471" y="443122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A9F6DB7E-9AA9-46FD-B9EF-8D8A47397DD7}"/>
                </a:ext>
              </a:extLst>
            </p:cNvPr>
            <p:cNvSpPr/>
            <p:nvPr/>
          </p:nvSpPr>
          <p:spPr>
            <a:xfrm>
              <a:off x="1330756" y="443122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93969D4A-055E-479C-A5DF-B08D6ACB6AFE}"/>
                </a:ext>
              </a:extLst>
            </p:cNvPr>
            <p:cNvSpPr/>
            <p:nvPr/>
          </p:nvSpPr>
          <p:spPr>
            <a:xfrm flipV="1">
              <a:off x="986296" y="45080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5F9E3ABB-D397-4B22-B1E0-C5146A3E9685}"/>
                </a:ext>
              </a:extLst>
            </p:cNvPr>
            <p:cNvSpPr/>
            <p:nvPr/>
          </p:nvSpPr>
          <p:spPr>
            <a:xfrm flipV="1">
              <a:off x="903706" y="4509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882F1565-988F-423B-9674-4856FBA61B16}"/>
                </a:ext>
              </a:extLst>
            </p:cNvPr>
            <p:cNvSpPr/>
            <p:nvPr/>
          </p:nvSpPr>
          <p:spPr>
            <a:xfrm flipV="1">
              <a:off x="823159" y="4509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9DF8B4C8-5D27-4683-B7D6-ED896F70D0CD}"/>
                </a:ext>
              </a:extLst>
            </p:cNvPr>
            <p:cNvSpPr/>
            <p:nvPr/>
          </p:nvSpPr>
          <p:spPr>
            <a:xfrm flipV="1">
              <a:off x="903706" y="367172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1946C3BE-ABCD-49AE-A58D-16450FD25789}"/>
                </a:ext>
              </a:extLst>
            </p:cNvPr>
            <p:cNvSpPr/>
            <p:nvPr/>
          </p:nvSpPr>
          <p:spPr>
            <a:xfrm flipV="1">
              <a:off x="903706" y="316372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7891605A-5AC3-4212-BB41-712E4199FD8A}"/>
                </a:ext>
              </a:extLst>
            </p:cNvPr>
            <p:cNvSpPr/>
            <p:nvPr/>
          </p:nvSpPr>
          <p:spPr>
            <a:xfrm flipV="1">
              <a:off x="821158" y="356536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3077E468-2191-4A42-A53E-00E77359BA9F}"/>
                </a:ext>
              </a:extLst>
            </p:cNvPr>
            <p:cNvSpPr/>
            <p:nvPr/>
          </p:nvSpPr>
          <p:spPr>
            <a:xfrm>
              <a:off x="1767308" y="356536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15E0837E-C14A-4631-9557-504262A29CE7}"/>
                </a:ext>
              </a:extLst>
            </p:cNvPr>
            <p:cNvSpPr/>
            <p:nvPr/>
          </p:nvSpPr>
          <p:spPr>
            <a:xfrm flipV="1">
              <a:off x="821158" y="37860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5729B886-A82D-43D1-AAF7-93B973AED9B5}"/>
                </a:ext>
              </a:extLst>
            </p:cNvPr>
            <p:cNvSpPr/>
            <p:nvPr/>
          </p:nvSpPr>
          <p:spPr>
            <a:xfrm flipV="1">
              <a:off x="821158" y="34891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7CAAD568-E65B-4AC4-BD0E-C26612B1AD29}"/>
                </a:ext>
              </a:extLst>
            </p:cNvPr>
            <p:cNvSpPr/>
            <p:nvPr/>
          </p:nvSpPr>
          <p:spPr>
            <a:xfrm flipV="1">
              <a:off x="1767308" y="377809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C5D27E2-44EE-4946-A79C-F6B3AAAE6361}"/>
                </a:ext>
              </a:extLst>
            </p:cNvPr>
            <p:cNvSpPr/>
            <p:nvPr/>
          </p:nvSpPr>
          <p:spPr>
            <a:xfrm flipV="1">
              <a:off x="1767308" y="34891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1382DF21-86EB-4B7F-9960-853943A7548F}"/>
                </a:ext>
              </a:extLst>
            </p:cNvPr>
            <p:cNvSpPr/>
            <p:nvPr/>
          </p:nvSpPr>
          <p:spPr>
            <a:xfrm flipV="1">
              <a:off x="821158" y="38622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1FB16CB9-71C0-4055-8C33-E2BC0207AEBA}"/>
                </a:ext>
              </a:extLst>
            </p:cNvPr>
            <p:cNvSpPr/>
            <p:nvPr/>
          </p:nvSpPr>
          <p:spPr>
            <a:xfrm flipV="1">
              <a:off x="821158" y="39423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0613B89B-14EF-4548-92EE-99DB02F7666C}"/>
                </a:ext>
              </a:extLst>
            </p:cNvPr>
            <p:cNvSpPr/>
            <p:nvPr/>
          </p:nvSpPr>
          <p:spPr>
            <a:xfrm flipV="1">
              <a:off x="821158" y="40273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B5339213-D313-4636-91F2-B43BEC4A5773}"/>
                </a:ext>
              </a:extLst>
            </p:cNvPr>
            <p:cNvSpPr/>
            <p:nvPr/>
          </p:nvSpPr>
          <p:spPr>
            <a:xfrm flipV="1">
              <a:off x="821158" y="41035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D87BC64E-6E42-41C3-B97F-68FB31C54637}"/>
                </a:ext>
              </a:extLst>
            </p:cNvPr>
            <p:cNvSpPr/>
            <p:nvPr/>
          </p:nvSpPr>
          <p:spPr>
            <a:xfrm flipV="1">
              <a:off x="1767308" y="38661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082E88F0-0336-48EF-A329-F9D14B27F9F0}"/>
                </a:ext>
              </a:extLst>
            </p:cNvPr>
            <p:cNvSpPr/>
            <p:nvPr/>
          </p:nvSpPr>
          <p:spPr>
            <a:xfrm flipV="1">
              <a:off x="1767308" y="395324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A7E097E4-E1AC-4C7F-9B57-384C64760E9D}"/>
                </a:ext>
              </a:extLst>
            </p:cNvPr>
            <p:cNvSpPr/>
            <p:nvPr/>
          </p:nvSpPr>
          <p:spPr>
            <a:xfrm flipV="1">
              <a:off x="1767308" y="403156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E133FB28-03E7-4223-86BC-C270B4ADC6BD}"/>
                </a:ext>
              </a:extLst>
            </p:cNvPr>
            <p:cNvSpPr/>
            <p:nvPr/>
          </p:nvSpPr>
          <p:spPr>
            <a:xfrm flipV="1">
              <a:off x="1767308" y="410564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5EAD818C-AB1C-465A-9F84-11F761FF73E0}"/>
                </a:ext>
              </a:extLst>
            </p:cNvPr>
            <p:cNvSpPr/>
            <p:nvPr/>
          </p:nvSpPr>
          <p:spPr>
            <a:xfrm flipV="1">
              <a:off x="821158" y="34129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2892A0F4-C1FE-423D-A7C0-42CDDBB9471C}"/>
                </a:ext>
              </a:extLst>
            </p:cNvPr>
            <p:cNvSpPr/>
            <p:nvPr/>
          </p:nvSpPr>
          <p:spPr>
            <a:xfrm flipV="1">
              <a:off x="821158" y="333068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A62D71F9-3C91-49C6-BC5F-099569FC4F3B}"/>
                </a:ext>
              </a:extLst>
            </p:cNvPr>
            <p:cNvSpPr/>
            <p:nvPr/>
          </p:nvSpPr>
          <p:spPr>
            <a:xfrm flipV="1">
              <a:off x="821158" y="325104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5DD58E21-4C16-4E90-AFDC-EBBFA24C0CA3}"/>
                </a:ext>
              </a:extLst>
            </p:cNvPr>
            <p:cNvSpPr/>
            <p:nvPr/>
          </p:nvSpPr>
          <p:spPr>
            <a:xfrm flipV="1">
              <a:off x="821158" y="316531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C11CECC3-D9A7-4EE6-B763-D29B851DE72A}"/>
                </a:ext>
              </a:extLst>
            </p:cNvPr>
            <p:cNvSpPr/>
            <p:nvPr/>
          </p:nvSpPr>
          <p:spPr>
            <a:xfrm flipV="1">
              <a:off x="1767308" y="316531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79B79F6A-64FA-41BF-93E1-7C9054BC883E}"/>
                </a:ext>
              </a:extLst>
            </p:cNvPr>
            <p:cNvSpPr/>
            <p:nvPr/>
          </p:nvSpPr>
          <p:spPr>
            <a:xfrm flipV="1">
              <a:off x="1767308" y="3243104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444A84C5-5F10-458A-8C51-378F96EE6C15}"/>
                </a:ext>
              </a:extLst>
            </p:cNvPr>
            <p:cNvSpPr/>
            <p:nvPr/>
          </p:nvSpPr>
          <p:spPr>
            <a:xfrm flipV="1">
              <a:off x="1767308" y="332009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25950DF3-B167-4CAA-9384-1E811AF49108}"/>
                </a:ext>
              </a:extLst>
            </p:cNvPr>
            <p:cNvSpPr/>
            <p:nvPr/>
          </p:nvSpPr>
          <p:spPr>
            <a:xfrm flipV="1">
              <a:off x="1767308" y="340502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8C77D0A6-71AC-40E1-8735-F3A2825487C3}"/>
                </a:ext>
              </a:extLst>
            </p:cNvPr>
            <p:cNvSpPr/>
            <p:nvPr/>
          </p:nvSpPr>
          <p:spPr>
            <a:xfrm flipV="1">
              <a:off x="1770476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9FBE5D8F-4C91-45FA-A5A4-97E8654C6378}"/>
                </a:ext>
              </a:extLst>
            </p:cNvPr>
            <p:cNvSpPr/>
            <p:nvPr/>
          </p:nvSpPr>
          <p:spPr>
            <a:xfrm flipV="1">
              <a:off x="986253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2C6FB207-3E4C-40B9-B20B-F34B6C65CB1F}"/>
                </a:ext>
              </a:extLst>
            </p:cNvPr>
            <p:cNvSpPr/>
            <p:nvPr/>
          </p:nvSpPr>
          <p:spPr>
            <a:xfrm flipV="1">
              <a:off x="1068800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5F10AFF5-2F65-4C90-8366-8CAC9FC61505}"/>
                </a:ext>
              </a:extLst>
            </p:cNvPr>
            <p:cNvSpPr/>
            <p:nvPr/>
          </p:nvSpPr>
          <p:spPr>
            <a:xfrm flipV="1">
              <a:off x="1156092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8185271E-0E3D-4324-B2CC-C2C4F9531DCC}"/>
                </a:ext>
              </a:extLst>
            </p:cNvPr>
            <p:cNvSpPr/>
            <p:nvPr/>
          </p:nvSpPr>
          <p:spPr>
            <a:xfrm flipV="1">
              <a:off x="1242617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F61106D1-89D5-4706-90BA-DEC82B59D260}"/>
                </a:ext>
              </a:extLst>
            </p:cNvPr>
            <p:cNvSpPr/>
            <p:nvPr/>
          </p:nvSpPr>
          <p:spPr>
            <a:xfrm flipV="1">
              <a:off x="1329142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430C839A-BC31-4BC1-8149-8C8673361FF9}"/>
                </a:ext>
              </a:extLst>
            </p:cNvPr>
            <p:cNvSpPr/>
            <p:nvPr/>
          </p:nvSpPr>
          <p:spPr>
            <a:xfrm flipV="1">
              <a:off x="1418054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F0E5E041-2B90-46CE-94A4-69B87C7573EA}"/>
                </a:ext>
              </a:extLst>
            </p:cNvPr>
            <p:cNvSpPr/>
            <p:nvPr/>
          </p:nvSpPr>
          <p:spPr>
            <a:xfrm flipV="1">
              <a:off x="1508557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92DA32A3-ED32-4827-97DE-4A7B324E7AE9}"/>
                </a:ext>
              </a:extLst>
            </p:cNvPr>
            <p:cNvSpPr/>
            <p:nvPr/>
          </p:nvSpPr>
          <p:spPr>
            <a:xfrm flipV="1">
              <a:off x="1599044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364E6821-C59B-490F-ABAD-832A8FCAF441}"/>
                </a:ext>
              </a:extLst>
            </p:cNvPr>
            <p:cNvSpPr/>
            <p:nvPr/>
          </p:nvSpPr>
          <p:spPr>
            <a:xfrm flipV="1">
              <a:off x="1684761" y="308752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87923C1E-8367-43DB-86A6-2BF79E90503E}"/>
                </a:ext>
              </a:extLst>
            </p:cNvPr>
            <p:cNvSpPr/>
            <p:nvPr/>
          </p:nvSpPr>
          <p:spPr>
            <a:xfrm flipV="1">
              <a:off x="1767308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8459D5DF-AC89-4688-8D9E-61225CE892E4}"/>
                </a:ext>
              </a:extLst>
            </p:cNvPr>
            <p:cNvSpPr/>
            <p:nvPr/>
          </p:nvSpPr>
          <p:spPr>
            <a:xfrm flipV="1">
              <a:off x="983085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4139B9D6-5990-449A-80F7-FFF5B75E6D28}"/>
                </a:ext>
              </a:extLst>
            </p:cNvPr>
            <p:cNvSpPr/>
            <p:nvPr/>
          </p:nvSpPr>
          <p:spPr>
            <a:xfrm flipV="1">
              <a:off x="1065632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F7A64AB8-1185-4695-86DF-13DA270DFF83}"/>
                </a:ext>
              </a:extLst>
            </p:cNvPr>
            <p:cNvSpPr/>
            <p:nvPr/>
          </p:nvSpPr>
          <p:spPr>
            <a:xfrm flipV="1">
              <a:off x="1152924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8477A262-B18C-4FE8-9C2D-1AB7E496AB5E}"/>
                </a:ext>
              </a:extLst>
            </p:cNvPr>
            <p:cNvSpPr/>
            <p:nvPr/>
          </p:nvSpPr>
          <p:spPr>
            <a:xfrm flipV="1">
              <a:off x="1239449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32840668-4D5B-409A-B251-C58B55797968}"/>
                </a:ext>
              </a:extLst>
            </p:cNvPr>
            <p:cNvSpPr/>
            <p:nvPr/>
          </p:nvSpPr>
          <p:spPr>
            <a:xfrm flipV="1">
              <a:off x="1325974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D096B504-0B0A-4566-8D5D-09F331125A39}"/>
                </a:ext>
              </a:extLst>
            </p:cNvPr>
            <p:cNvSpPr/>
            <p:nvPr/>
          </p:nvSpPr>
          <p:spPr>
            <a:xfrm flipV="1">
              <a:off x="1414886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FA33AB8E-1BDA-4846-BBAF-9FFBB154CE04}"/>
                </a:ext>
              </a:extLst>
            </p:cNvPr>
            <p:cNvSpPr/>
            <p:nvPr/>
          </p:nvSpPr>
          <p:spPr>
            <a:xfrm flipV="1">
              <a:off x="1505389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1AF78309-A6F9-43B7-9587-332EBEEADF41}"/>
                </a:ext>
              </a:extLst>
            </p:cNvPr>
            <p:cNvSpPr/>
            <p:nvPr/>
          </p:nvSpPr>
          <p:spPr>
            <a:xfrm flipV="1">
              <a:off x="1595876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16A8E96E-E856-40B9-97BD-4DCD0B64864C}"/>
                </a:ext>
              </a:extLst>
            </p:cNvPr>
            <p:cNvSpPr/>
            <p:nvPr/>
          </p:nvSpPr>
          <p:spPr>
            <a:xfrm flipV="1">
              <a:off x="1681593" y="41834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194281F-1892-4B9E-86BE-981853201F98}"/>
                </a:ext>
              </a:extLst>
            </p:cNvPr>
            <p:cNvSpPr/>
            <p:nvPr/>
          </p:nvSpPr>
          <p:spPr>
            <a:xfrm flipV="1">
              <a:off x="821157" y="41844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06B43669-DE04-460A-BE68-0832980DB6EC}"/>
                </a:ext>
              </a:extLst>
            </p:cNvPr>
            <p:cNvSpPr/>
            <p:nvPr/>
          </p:nvSpPr>
          <p:spPr>
            <a:xfrm flipV="1">
              <a:off x="902121" y="41844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1DD6FD03-425F-4A77-8728-8F7163FC400B}"/>
                </a:ext>
              </a:extLst>
            </p:cNvPr>
            <p:cNvSpPr/>
            <p:nvPr/>
          </p:nvSpPr>
          <p:spPr>
            <a:xfrm flipV="1">
              <a:off x="1767308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FE2C7C43-5CFE-429A-ADFD-37D6654E8C1C}"/>
                </a:ext>
              </a:extLst>
            </p:cNvPr>
            <p:cNvSpPr/>
            <p:nvPr/>
          </p:nvSpPr>
          <p:spPr>
            <a:xfrm flipV="1">
              <a:off x="984655" y="42683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82416D4D-760F-45E0-B3FD-C915A6B9ED2F}"/>
                </a:ext>
              </a:extLst>
            </p:cNvPr>
            <p:cNvSpPr/>
            <p:nvPr/>
          </p:nvSpPr>
          <p:spPr>
            <a:xfrm flipV="1">
              <a:off x="1065604" y="426571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6AF7E4E6-742F-43B2-8C59-C7B50DBF2871}"/>
                </a:ext>
              </a:extLst>
            </p:cNvPr>
            <p:cNvSpPr/>
            <p:nvPr/>
          </p:nvSpPr>
          <p:spPr>
            <a:xfrm flipV="1">
              <a:off x="1153732" y="426836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1BF26E67-56DA-42CB-844D-66C85BCCE16A}"/>
                </a:ext>
              </a:extLst>
            </p:cNvPr>
            <p:cNvSpPr/>
            <p:nvPr/>
          </p:nvSpPr>
          <p:spPr>
            <a:xfrm flipV="1">
              <a:off x="1240257" y="426836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5FB2639D-31A6-43EC-9875-7EB9AEECD43C}"/>
                </a:ext>
              </a:extLst>
            </p:cNvPr>
            <p:cNvSpPr/>
            <p:nvPr/>
          </p:nvSpPr>
          <p:spPr>
            <a:xfrm flipV="1">
              <a:off x="1325974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CB5746C0-EACE-4387-B406-F89D2EEDD803}"/>
                </a:ext>
              </a:extLst>
            </p:cNvPr>
            <p:cNvSpPr/>
            <p:nvPr/>
          </p:nvSpPr>
          <p:spPr>
            <a:xfrm flipV="1">
              <a:off x="1414886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D14C132B-5775-4E1F-9883-AB60D1900C01}"/>
                </a:ext>
              </a:extLst>
            </p:cNvPr>
            <p:cNvSpPr/>
            <p:nvPr/>
          </p:nvSpPr>
          <p:spPr>
            <a:xfrm flipV="1">
              <a:off x="1505389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F44422A6-BA65-4EC5-ADFA-3CE04101F8FF}"/>
                </a:ext>
              </a:extLst>
            </p:cNvPr>
            <p:cNvSpPr/>
            <p:nvPr/>
          </p:nvSpPr>
          <p:spPr>
            <a:xfrm flipV="1">
              <a:off x="1595876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7ECC4DFA-6457-4E61-9C86-DDE62D258D90}"/>
                </a:ext>
              </a:extLst>
            </p:cNvPr>
            <p:cNvSpPr/>
            <p:nvPr/>
          </p:nvSpPr>
          <p:spPr>
            <a:xfrm flipV="1">
              <a:off x="1681593" y="426465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1B8152D-E9E9-43A2-BB89-46E9D6B50888}"/>
                </a:ext>
              </a:extLst>
            </p:cNvPr>
            <p:cNvSpPr/>
            <p:nvPr/>
          </p:nvSpPr>
          <p:spPr>
            <a:xfrm flipV="1">
              <a:off x="821157" y="426571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F6490C29-A32E-47B7-A64C-2386BF91DBAB}"/>
                </a:ext>
              </a:extLst>
            </p:cNvPr>
            <p:cNvSpPr/>
            <p:nvPr/>
          </p:nvSpPr>
          <p:spPr>
            <a:xfrm flipV="1">
              <a:off x="902121" y="426571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FCBED61-2DB4-47AC-9172-B42FBCC1BB12}"/>
                </a:ext>
              </a:extLst>
            </p:cNvPr>
            <p:cNvSpPr/>
            <p:nvPr/>
          </p:nvSpPr>
          <p:spPr>
            <a:xfrm flipV="1">
              <a:off x="1767308" y="43436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94993C95-E1F9-4AA0-BE16-9BD339F4F4DC}"/>
                </a:ext>
              </a:extLst>
            </p:cNvPr>
            <p:cNvSpPr/>
            <p:nvPr/>
          </p:nvSpPr>
          <p:spPr>
            <a:xfrm flipV="1">
              <a:off x="1681593" y="43436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DC42EC0D-925D-444E-AB6C-65A1D12855AF}"/>
                </a:ext>
              </a:extLst>
            </p:cNvPr>
            <p:cNvSpPr/>
            <p:nvPr/>
          </p:nvSpPr>
          <p:spPr>
            <a:xfrm flipV="1">
              <a:off x="1767308" y="4424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7306CED2-F278-44E9-B124-CD1220ABBA0B}"/>
                </a:ext>
              </a:extLst>
            </p:cNvPr>
            <p:cNvSpPr/>
            <p:nvPr/>
          </p:nvSpPr>
          <p:spPr>
            <a:xfrm flipV="1">
              <a:off x="1681593" y="4424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8BF119DF-68A2-4E5D-BFB3-DC34C842F829}"/>
                </a:ext>
              </a:extLst>
            </p:cNvPr>
            <p:cNvSpPr/>
            <p:nvPr/>
          </p:nvSpPr>
          <p:spPr>
            <a:xfrm flipV="1">
              <a:off x="1414858" y="434337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4FD3A1AA-02CB-48DF-9022-9B6FB97E89D8}"/>
                </a:ext>
              </a:extLst>
            </p:cNvPr>
            <p:cNvSpPr/>
            <p:nvPr/>
          </p:nvSpPr>
          <p:spPr>
            <a:xfrm flipV="1">
              <a:off x="1329143" y="434337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2E56252C-A034-4F4D-AE3B-27022D821393}"/>
                </a:ext>
              </a:extLst>
            </p:cNvPr>
            <p:cNvSpPr/>
            <p:nvPr/>
          </p:nvSpPr>
          <p:spPr>
            <a:xfrm flipV="1">
              <a:off x="821157" y="30875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9ECF0A36-6620-468E-9E36-D69C7E9191C8}"/>
                </a:ext>
              </a:extLst>
            </p:cNvPr>
            <p:cNvSpPr/>
            <p:nvPr/>
          </p:nvSpPr>
          <p:spPr>
            <a:xfrm flipV="1">
              <a:off x="902121" y="30875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7EEC633-3DE4-4DEF-9637-ECA63C5BFB56}"/>
                </a:ext>
              </a:extLst>
            </p:cNvPr>
            <p:cNvSpPr/>
            <p:nvPr/>
          </p:nvSpPr>
          <p:spPr>
            <a:xfrm>
              <a:off x="1066240" y="4432872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B7B6ACEC-FB5A-48B0-B063-1FA8F5AFBE3A}"/>
                </a:ext>
              </a:extLst>
            </p:cNvPr>
            <p:cNvSpPr/>
            <p:nvPr/>
          </p:nvSpPr>
          <p:spPr>
            <a:xfrm>
              <a:off x="1154368" y="443022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6387EBB0-2385-4E59-A63E-7F5D67FEF41D}"/>
                </a:ext>
              </a:extLst>
            </p:cNvPr>
            <p:cNvSpPr/>
            <p:nvPr/>
          </p:nvSpPr>
          <p:spPr>
            <a:xfrm>
              <a:off x="1240893" y="443022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8B1148B8-A680-4D36-9071-F52E7F85C45C}"/>
                </a:ext>
              </a:extLst>
            </p:cNvPr>
            <p:cNvSpPr/>
            <p:nvPr/>
          </p:nvSpPr>
          <p:spPr>
            <a:xfrm flipV="1">
              <a:off x="985319" y="4432077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75F0C6EB-71BC-42D9-B533-630B33E2E904}"/>
                </a:ext>
              </a:extLst>
            </p:cNvPr>
            <p:cNvSpPr/>
            <p:nvPr/>
          </p:nvSpPr>
          <p:spPr>
            <a:xfrm flipV="1">
              <a:off x="902729" y="443366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01A37861-32D9-4F8C-B257-F0DB98800348}"/>
                </a:ext>
              </a:extLst>
            </p:cNvPr>
            <p:cNvSpPr/>
            <p:nvPr/>
          </p:nvSpPr>
          <p:spPr>
            <a:xfrm flipV="1">
              <a:off x="822182" y="443366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8C3BBBCC-951B-4DE6-94D5-44D806FEFED4}"/>
                </a:ext>
              </a:extLst>
            </p:cNvPr>
            <p:cNvSpPr/>
            <p:nvPr/>
          </p:nvSpPr>
          <p:spPr>
            <a:xfrm flipV="1">
              <a:off x="984655" y="435277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79256292-1593-40DA-A520-CE39899F7968}"/>
                </a:ext>
              </a:extLst>
            </p:cNvPr>
            <p:cNvSpPr/>
            <p:nvPr/>
          </p:nvSpPr>
          <p:spPr>
            <a:xfrm flipV="1">
              <a:off x="1065604" y="4350126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BD3E02C1-5B94-4423-B9BA-A3A884D64D1F}"/>
                </a:ext>
              </a:extLst>
            </p:cNvPr>
            <p:cNvSpPr/>
            <p:nvPr/>
          </p:nvSpPr>
          <p:spPr>
            <a:xfrm flipV="1">
              <a:off x="1153732" y="435277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944B494C-67FF-4402-82CC-D09FE48BC3E2}"/>
                </a:ext>
              </a:extLst>
            </p:cNvPr>
            <p:cNvSpPr/>
            <p:nvPr/>
          </p:nvSpPr>
          <p:spPr>
            <a:xfrm flipV="1">
              <a:off x="1240257" y="435277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9F3BCD86-3DAF-4805-804D-8F6165DEA2C5}"/>
                </a:ext>
              </a:extLst>
            </p:cNvPr>
            <p:cNvSpPr/>
            <p:nvPr/>
          </p:nvSpPr>
          <p:spPr>
            <a:xfrm flipV="1">
              <a:off x="821157" y="435012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3E4AF5EA-CDD0-43E3-A009-7CFBED1A754A}"/>
                </a:ext>
              </a:extLst>
            </p:cNvPr>
            <p:cNvSpPr/>
            <p:nvPr/>
          </p:nvSpPr>
          <p:spPr>
            <a:xfrm flipV="1">
              <a:off x="902121" y="435012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21A4EB27-F51A-40DB-899B-F96EA7F29203}"/>
                </a:ext>
              </a:extLst>
            </p:cNvPr>
            <p:cNvSpPr/>
            <p:nvPr/>
          </p:nvSpPr>
          <p:spPr>
            <a:xfrm>
              <a:off x="1853033" y="431254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901F1FB-9152-4493-9B14-5AAF70B1F936}"/>
                </a:ext>
              </a:extLst>
            </p:cNvPr>
            <p:cNvSpPr/>
            <p:nvPr/>
          </p:nvSpPr>
          <p:spPr>
            <a:xfrm flipV="1">
              <a:off x="740862" y="4307117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9803D16-3DB6-426B-8B31-7E859D7AA208}"/>
                </a:ext>
              </a:extLst>
            </p:cNvPr>
            <p:cNvSpPr/>
            <p:nvPr/>
          </p:nvSpPr>
          <p:spPr>
            <a:xfrm flipV="1">
              <a:off x="1852661" y="393664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906CFADE-0DE4-4420-8CE9-A8159A825C46}"/>
                </a:ext>
              </a:extLst>
            </p:cNvPr>
            <p:cNvSpPr/>
            <p:nvPr/>
          </p:nvSpPr>
          <p:spPr>
            <a:xfrm flipV="1">
              <a:off x="1852661" y="402342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94CA7E40-A88B-4967-AFDB-77924EA935E5}"/>
                </a:ext>
              </a:extLst>
            </p:cNvPr>
            <p:cNvSpPr/>
            <p:nvPr/>
          </p:nvSpPr>
          <p:spPr>
            <a:xfrm flipV="1">
              <a:off x="1852661" y="411186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AA852A09-0888-46EB-A1EE-F1FC4E2C3703}"/>
                </a:ext>
              </a:extLst>
            </p:cNvPr>
            <p:cNvSpPr/>
            <p:nvPr/>
          </p:nvSpPr>
          <p:spPr>
            <a:xfrm flipV="1">
              <a:off x="1852661" y="419281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240061B0-946A-41D7-89EE-37736B4DF451}"/>
                </a:ext>
              </a:extLst>
            </p:cNvPr>
            <p:cNvSpPr/>
            <p:nvPr/>
          </p:nvSpPr>
          <p:spPr>
            <a:xfrm flipV="1">
              <a:off x="1853044" y="426941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D274AC9B-6A21-47CA-9030-432C69868B58}"/>
                </a:ext>
              </a:extLst>
            </p:cNvPr>
            <p:cNvSpPr/>
            <p:nvPr/>
          </p:nvSpPr>
          <p:spPr>
            <a:xfrm flipV="1">
              <a:off x="1852661" y="351416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B77AFDBB-A5A4-4A9B-BCED-86227470CDE7}"/>
                </a:ext>
              </a:extLst>
            </p:cNvPr>
            <p:cNvSpPr/>
            <p:nvPr/>
          </p:nvSpPr>
          <p:spPr>
            <a:xfrm flipV="1">
              <a:off x="1852661" y="3595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2D20498D-9684-43B3-954C-DE940F2073E1}"/>
                </a:ext>
              </a:extLst>
            </p:cNvPr>
            <p:cNvSpPr/>
            <p:nvPr/>
          </p:nvSpPr>
          <p:spPr>
            <a:xfrm flipV="1">
              <a:off x="1852661" y="368024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84A1DC24-C29B-49B3-9B72-C4C9B86EAA4F}"/>
                </a:ext>
              </a:extLst>
            </p:cNvPr>
            <p:cNvSpPr/>
            <p:nvPr/>
          </p:nvSpPr>
          <p:spPr>
            <a:xfrm flipV="1">
              <a:off x="1852661" y="376685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DC9773A2-27F5-4B09-A09F-EE89E56B1CA7}"/>
                </a:ext>
              </a:extLst>
            </p:cNvPr>
            <p:cNvSpPr/>
            <p:nvPr/>
          </p:nvSpPr>
          <p:spPr>
            <a:xfrm flipV="1">
              <a:off x="1852661" y="385244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C1B95BF7-A060-4105-8E0E-9090293F007E}"/>
                </a:ext>
              </a:extLst>
            </p:cNvPr>
            <p:cNvSpPr/>
            <p:nvPr/>
          </p:nvSpPr>
          <p:spPr>
            <a:xfrm flipV="1">
              <a:off x="1852661" y="309018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F8506249-7A6D-44A1-B96C-3DB038B96A08}"/>
                </a:ext>
              </a:extLst>
            </p:cNvPr>
            <p:cNvSpPr/>
            <p:nvPr/>
          </p:nvSpPr>
          <p:spPr>
            <a:xfrm flipV="1">
              <a:off x="1852661" y="317829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4E2C35D4-007A-495F-9FB3-F5AEEB4EA6BC}"/>
                </a:ext>
              </a:extLst>
            </p:cNvPr>
            <p:cNvSpPr/>
            <p:nvPr/>
          </p:nvSpPr>
          <p:spPr>
            <a:xfrm flipV="1">
              <a:off x="1852661" y="326533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CAD5FB0B-B898-47D2-9DC9-7D5C71C5EA0F}"/>
                </a:ext>
              </a:extLst>
            </p:cNvPr>
            <p:cNvSpPr/>
            <p:nvPr/>
          </p:nvSpPr>
          <p:spPr>
            <a:xfrm flipV="1">
              <a:off x="1852661" y="335038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7F7C33FB-0A5B-47B4-AE74-7B38770A0721}"/>
                </a:ext>
              </a:extLst>
            </p:cNvPr>
            <p:cNvSpPr/>
            <p:nvPr/>
          </p:nvSpPr>
          <p:spPr>
            <a:xfrm flipV="1">
              <a:off x="1852661" y="343142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04622407-5369-4944-9185-66C60A6C3FD4}"/>
                </a:ext>
              </a:extLst>
            </p:cNvPr>
            <p:cNvSpPr/>
            <p:nvPr/>
          </p:nvSpPr>
          <p:spPr>
            <a:xfrm flipV="1">
              <a:off x="1854816" y="535391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58180F49-6BB1-486B-AEEF-58C9500E6565}"/>
                </a:ext>
              </a:extLst>
            </p:cNvPr>
            <p:cNvSpPr/>
            <p:nvPr/>
          </p:nvSpPr>
          <p:spPr>
            <a:xfrm flipV="1">
              <a:off x="1854816" y="544069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30EAE3B5-6656-4B2B-B794-F12D95C80D65}"/>
                </a:ext>
              </a:extLst>
            </p:cNvPr>
            <p:cNvSpPr/>
            <p:nvPr/>
          </p:nvSpPr>
          <p:spPr>
            <a:xfrm flipV="1">
              <a:off x="1854816" y="55291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1E92BD4-5893-4E1D-96DF-4E602BEDE1E7}"/>
                </a:ext>
              </a:extLst>
            </p:cNvPr>
            <p:cNvSpPr/>
            <p:nvPr/>
          </p:nvSpPr>
          <p:spPr>
            <a:xfrm flipV="1">
              <a:off x="1854816" y="561008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32086FE3-5C6C-4D54-9A1C-F935653F064C}"/>
                </a:ext>
              </a:extLst>
            </p:cNvPr>
            <p:cNvSpPr/>
            <p:nvPr/>
          </p:nvSpPr>
          <p:spPr>
            <a:xfrm flipV="1">
              <a:off x="1853024" y="568709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4AF25893-959E-4D27-A2EC-5B37B38A1F0D}"/>
                </a:ext>
              </a:extLst>
            </p:cNvPr>
            <p:cNvSpPr/>
            <p:nvPr/>
          </p:nvSpPr>
          <p:spPr>
            <a:xfrm flipV="1">
              <a:off x="1854816" y="493143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AE328A11-08E0-4E6A-A001-133E010615D8}"/>
                </a:ext>
              </a:extLst>
            </p:cNvPr>
            <p:cNvSpPr/>
            <p:nvPr/>
          </p:nvSpPr>
          <p:spPr>
            <a:xfrm flipV="1">
              <a:off x="1854816" y="501247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6AE16D8B-22AF-49AF-B6E5-A146A6BC924A}"/>
                </a:ext>
              </a:extLst>
            </p:cNvPr>
            <p:cNvSpPr/>
            <p:nvPr/>
          </p:nvSpPr>
          <p:spPr>
            <a:xfrm flipV="1">
              <a:off x="1854816" y="509752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582FFAE5-B4DA-42D0-B4F0-74BC5F93441C}"/>
                </a:ext>
              </a:extLst>
            </p:cNvPr>
            <p:cNvSpPr/>
            <p:nvPr/>
          </p:nvSpPr>
          <p:spPr>
            <a:xfrm flipV="1">
              <a:off x="1854816" y="518412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CC7E19C2-F67E-4FC1-A4A7-7C470DDE2238}"/>
                </a:ext>
              </a:extLst>
            </p:cNvPr>
            <p:cNvSpPr/>
            <p:nvPr/>
          </p:nvSpPr>
          <p:spPr>
            <a:xfrm flipV="1">
              <a:off x="1854816" y="526972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4C713CD9-FE34-4E3C-81B5-3048A81571A9}"/>
                </a:ext>
              </a:extLst>
            </p:cNvPr>
            <p:cNvSpPr/>
            <p:nvPr/>
          </p:nvSpPr>
          <p:spPr>
            <a:xfrm flipV="1">
              <a:off x="1854816" y="450745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DB777452-4F0C-4CBC-BA87-1840DF3248E5}"/>
                </a:ext>
              </a:extLst>
            </p:cNvPr>
            <p:cNvSpPr/>
            <p:nvPr/>
          </p:nvSpPr>
          <p:spPr>
            <a:xfrm flipV="1">
              <a:off x="1854816" y="459556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D89F94C6-2DBC-416B-94AF-DE917B22D4DC}"/>
                </a:ext>
              </a:extLst>
            </p:cNvPr>
            <p:cNvSpPr/>
            <p:nvPr/>
          </p:nvSpPr>
          <p:spPr>
            <a:xfrm flipV="1">
              <a:off x="1854816" y="468261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81DE9AC1-0066-4090-A087-CBE31A7ACD5F}"/>
                </a:ext>
              </a:extLst>
            </p:cNvPr>
            <p:cNvSpPr/>
            <p:nvPr/>
          </p:nvSpPr>
          <p:spPr>
            <a:xfrm flipV="1">
              <a:off x="1854816" y="4767658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954C5742-31CD-4EEC-9332-5F424E90A750}"/>
                </a:ext>
              </a:extLst>
            </p:cNvPr>
            <p:cNvSpPr/>
            <p:nvPr/>
          </p:nvSpPr>
          <p:spPr>
            <a:xfrm flipV="1">
              <a:off x="1854816" y="484869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074B35E1-E74A-4BE1-945D-3F57B594E8E5}"/>
                </a:ext>
              </a:extLst>
            </p:cNvPr>
            <p:cNvSpPr/>
            <p:nvPr/>
          </p:nvSpPr>
          <p:spPr>
            <a:xfrm flipV="1">
              <a:off x="740015" y="535538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A4E4F494-0412-4164-8AD4-8E148BEAB1BB}"/>
                </a:ext>
              </a:extLst>
            </p:cNvPr>
            <p:cNvSpPr/>
            <p:nvPr/>
          </p:nvSpPr>
          <p:spPr>
            <a:xfrm flipV="1">
              <a:off x="740015" y="544217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852254EC-A180-49D9-B4EB-5B282E46FD2D}"/>
                </a:ext>
              </a:extLst>
            </p:cNvPr>
            <p:cNvSpPr/>
            <p:nvPr/>
          </p:nvSpPr>
          <p:spPr>
            <a:xfrm flipV="1">
              <a:off x="740015" y="553060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0C44D3B8-FF8E-4D96-9E27-8206CA8802AF}"/>
                </a:ext>
              </a:extLst>
            </p:cNvPr>
            <p:cNvSpPr/>
            <p:nvPr/>
          </p:nvSpPr>
          <p:spPr>
            <a:xfrm flipV="1">
              <a:off x="740015" y="561155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8935B1EA-784B-4EE5-9D06-B12B68C94FE2}"/>
                </a:ext>
              </a:extLst>
            </p:cNvPr>
            <p:cNvSpPr/>
            <p:nvPr/>
          </p:nvSpPr>
          <p:spPr>
            <a:xfrm flipV="1">
              <a:off x="738223" y="568856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3ADC1C8C-CB32-4B79-BF2C-68C759B60571}"/>
                </a:ext>
              </a:extLst>
            </p:cNvPr>
            <p:cNvSpPr/>
            <p:nvPr/>
          </p:nvSpPr>
          <p:spPr>
            <a:xfrm flipV="1">
              <a:off x="740015" y="493291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C280E0F7-C84E-4A6C-82F1-0F614CBA1E54}"/>
                </a:ext>
              </a:extLst>
            </p:cNvPr>
            <p:cNvSpPr/>
            <p:nvPr/>
          </p:nvSpPr>
          <p:spPr>
            <a:xfrm flipV="1">
              <a:off x="740015" y="501394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BB4D81EB-CC24-4580-B1CA-092596775888}"/>
                </a:ext>
              </a:extLst>
            </p:cNvPr>
            <p:cNvSpPr/>
            <p:nvPr/>
          </p:nvSpPr>
          <p:spPr>
            <a:xfrm flipV="1">
              <a:off x="740015" y="50989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095CD09D-7912-4FA7-9D05-A990A5535ECD}"/>
                </a:ext>
              </a:extLst>
            </p:cNvPr>
            <p:cNvSpPr/>
            <p:nvPr/>
          </p:nvSpPr>
          <p:spPr>
            <a:xfrm flipV="1">
              <a:off x="740015" y="51856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726490CD-C11B-4404-8916-3635E7883D62}"/>
                </a:ext>
              </a:extLst>
            </p:cNvPr>
            <p:cNvSpPr/>
            <p:nvPr/>
          </p:nvSpPr>
          <p:spPr>
            <a:xfrm flipV="1">
              <a:off x="740015" y="52711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92AE0B2E-77A5-4C1E-B2D9-4628DE8BEFE1}"/>
                </a:ext>
              </a:extLst>
            </p:cNvPr>
            <p:cNvSpPr/>
            <p:nvPr/>
          </p:nvSpPr>
          <p:spPr>
            <a:xfrm flipV="1">
              <a:off x="740015" y="45089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1F0C0D56-153B-485E-8E4E-4CBF39843D2B}"/>
                </a:ext>
              </a:extLst>
            </p:cNvPr>
            <p:cNvSpPr/>
            <p:nvPr/>
          </p:nvSpPr>
          <p:spPr>
            <a:xfrm flipV="1">
              <a:off x="740015" y="459703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3705FC3D-D71A-4DBC-9AAC-46082154709C}"/>
                </a:ext>
              </a:extLst>
            </p:cNvPr>
            <p:cNvSpPr/>
            <p:nvPr/>
          </p:nvSpPr>
          <p:spPr>
            <a:xfrm flipV="1">
              <a:off x="740015" y="468408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B35E6A2A-30E7-40C4-AD07-FE73181CB152}"/>
                </a:ext>
              </a:extLst>
            </p:cNvPr>
            <p:cNvSpPr/>
            <p:nvPr/>
          </p:nvSpPr>
          <p:spPr>
            <a:xfrm flipV="1">
              <a:off x="740015" y="476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02C95392-DD06-40F0-AFA5-32F15DE59B55}"/>
                </a:ext>
              </a:extLst>
            </p:cNvPr>
            <p:cNvSpPr/>
            <p:nvPr/>
          </p:nvSpPr>
          <p:spPr>
            <a:xfrm flipV="1">
              <a:off x="740015" y="48501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D7E517B0-8B30-4919-8919-0AAD43DA9C98}"/>
                </a:ext>
              </a:extLst>
            </p:cNvPr>
            <p:cNvSpPr/>
            <p:nvPr/>
          </p:nvSpPr>
          <p:spPr>
            <a:xfrm flipV="1">
              <a:off x="741903" y="393628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5890C995-0ACC-46F9-B3C3-B10D337FBA3B}"/>
                </a:ext>
              </a:extLst>
            </p:cNvPr>
            <p:cNvSpPr/>
            <p:nvPr/>
          </p:nvSpPr>
          <p:spPr>
            <a:xfrm flipV="1">
              <a:off x="741903" y="402306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72420DC4-F172-4CAD-9AFC-CD90FE573396}"/>
                </a:ext>
              </a:extLst>
            </p:cNvPr>
            <p:cNvSpPr/>
            <p:nvPr/>
          </p:nvSpPr>
          <p:spPr>
            <a:xfrm flipV="1">
              <a:off x="741903" y="411150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DF6EFEDD-6A80-43DE-89A0-84ADF49F8587}"/>
                </a:ext>
              </a:extLst>
            </p:cNvPr>
            <p:cNvSpPr/>
            <p:nvPr/>
          </p:nvSpPr>
          <p:spPr>
            <a:xfrm flipV="1">
              <a:off x="741903" y="41924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69385F4E-080B-4E3D-8B20-C97E111A3B3A}"/>
                </a:ext>
              </a:extLst>
            </p:cNvPr>
            <p:cNvSpPr/>
            <p:nvPr/>
          </p:nvSpPr>
          <p:spPr>
            <a:xfrm flipV="1">
              <a:off x="742286" y="42690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5B706F52-D26F-4950-A24B-78CF4A682651}"/>
                </a:ext>
              </a:extLst>
            </p:cNvPr>
            <p:cNvSpPr/>
            <p:nvPr/>
          </p:nvSpPr>
          <p:spPr>
            <a:xfrm flipV="1">
              <a:off x="741903" y="351380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33204ED7-2C5A-461C-B204-7BFE8DDC1EB9}"/>
                </a:ext>
              </a:extLst>
            </p:cNvPr>
            <p:cNvSpPr/>
            <p:nvPr/>
          </p:nvSpPr>
          <p:spPr>
            <a:xfrm flipV="1">
              <a:off x="741903" y="359484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1746B571-F053-483A-A52F-ABEAE1CEB393}"/>
                </a:ext>
              </a:extLst>
            </p:cNvPr>
            <p:cNvSpPr/>
            <p:nvPr/>
          </p:nvSpPr>
          <p:spPr>
            <a:xfrm flipV="1">
              <a:off x="741903" y="367988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BEAD8A73-C5E2-48FF-AD82-9E0B2DB70D13}"/>
                </a:ext>
              </a:extLst>
            </p:cNvPr>
            <p:cNvSpPr/>
            <p:nvPr/>
          </p:nvSpPr>
          <p:spPr>
            <a:xfrm flipV="1">
              <a:off x="741903" y="37664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9321195F-A0B8-43DE-A165-8F8333F6F310}"/>
                </a:ext>
              </a:extLst>
            </p:cNvPr>
            <p:cNvSpPr/>
            <p:nvPr/>
          </p:nvSpPr>
          <p:spPr>
            <a:xfrm flipV="1">
              <a:off x="741903" y="385208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76AA9EAC-C0E9-446B-A093-8DE0FC5C628A}"/>
                </a:ext>
              </a:extLst>
            </p:cNvPr>
            <p:cNvSpPr/>
            <p:nvPr/>
          </p:nvSpPr>
          <p:spPr>
            <a:xfrm flipV="1">
              <a:off x="741903" y="308982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8652C89F-4BFF-4DB2-A643-9D1D5B30AF24}"/>
                </a:ext>
              </a:extLst>
            </p:cNvPr>
            <p:cNvSpPr/>
            <p:nvPr/>
          </p:nvSpPr>
          <p:spPr>
            <a:xfrm flipV="1">
              <a:off x="741903" y="31779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1769147F-1004-4D99-9238-A0D6251C7A37}"/>
                </a:ext>
              </a:extLst>
            </p:cNvPr>
            <p:cNvSpPr/>
            <p:nvPr/>
          </p:nvSpPr>
          <p:spPr>
            <a:xfrm flipV="1">
              <a:off x="741903" y="326498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589AE833-ACA4-494D-9947-27D5D09F9B4F}"/>
                </a:ext>
              </a:extLst>
            </p:cNvPr>
            <p:cNvSpPr/>
            <p:nvPr/>
          </p:nvSpPr>
          <p:spPr>
            <a:xfrm flipV="1">
              <a:off x="741903" y="335002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DB96592B-8551-48D9-B1FA-65ACC1F74114}"/>
                </a:ext>
              </a:extLst>
            </p:cNvPr>
            <p:cNvSpPr/>
            <p:nvPr/>
          </p:nvSpPr>
          <p:spPr>
            <a:xfrm flipV="1">
              <a:off x="741903" y="343106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C1220BB7-9591-48C4-89B0-00B2F1530BC2}"/>
                </a:ext>
              </a:extLst>
            </p:cNvPr>
            <p:cNvSpPr/>
            <p:nvPr/>
          </p:nvSpPr>
          <p:spPr>
            <a:xfrm>
              <a:off x="1856220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9CB6E261-291F-458E-A07F-830B09AA0092}"/>
                </a:ext>
              </a:extLst>
            </p:cNvPr>
            <p:cNvSpPr/>
            <p:nvPr/>
          </p:nvSpPr>
          <p:spPr>
            <a:xfrm>
              <a:off x="1075466" y="2935128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4A889A7-B97C-4C7A-8526-98D510294255}"/>
                </a:ext>
              </a:extLst>
            </p:cNvPr>
            <p:cNvSpPr/>
            <p:nvPr/>
          </p:nvSpPr>
          <p:spPr>
            <a:xfrm>
              <a:off x="1242644" y="293154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9DF541B2-B69D-4DB8-8362-95249840399E}"/>
                </a:ext>
              </a:extLst>
            </p:cNvPr>
            <p:cNvSpPr/>
            <p:nvPr/>
          </p:nvSpPr>
          <p:spPr>
            <a:xfrm>
              <a:off x="1329169" y="293154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E85558B-77F2-4B8F-A6B1-A6A194AFEAAC}"/>
                </a:ext>
              </a:extLst>
            </p:cNvPr>
            <p:cNvSpPr/>
            <p:nvPr/>
          </p:nvSpPr>
          <p:spPr>
            <a:xfrm>
              <a:off x="1414886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B56A84DA-69FF-45AF-910A-D57FCADCD21D}"/>
                </a:ext>
              </a:extLst>
            </p:cNvPr>
            <p:cNvSpPr/>
            <p:nvPr/>
          </p:nvSpPr>
          <p:spPr>
            <a:xfrm>
              <a:off x="1503798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33DA672A-14B4-489C-A208-A35C929E8A4D}"/>
                </a:ext>
              </a:extLst>
            </p:cNvPr>
            <p:cNvSpPr/>
            <p:nvPr/>
          </p:nvSpPr>
          <p:spPr>
            <a:xfrm>
              <a:off x="1594301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625A1D55-4F2A-49F6-A4FE-BF88CC4B1A1E}"/>
                </a:ext>
              </a:extLst>
            </p:cNvPr>
            <p:cNvSpPr/>
            <p:nvPr/>
          </p:nvSpPr>
          <p:spPr>
            <a:xfrm>
              <a:off x="1684788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5E5B278C-E83D-4865-8DC0-B00D4EFFA1BB}"/>
                </a:ext>
              </a:extLst>
            </p:cNvPr>
            <p:cNvSpPr/>
            <p:nvPr/>
          </p:nvSpPr>
          <p:spPr>
            <a:xfrm>
              <a:off x="1770505" y="293524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6A0375E7-69AD-4C42-8D7B-3CC057599382}"/>
                </a:ext>
              </a:extLst>
            </p:cNvPr>
            <p:cNvSpPr/>
            <p:nvPr/>
          </p:nvSpPr>
          <p:spPr>
            <a:xfrm>
              <a:off x="1853713" y="285869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BC184A05-3DA3-4C3D-9611-B8CACB7C4C18}"/>
                </a:ext>
              </a:extLst>
            </p:cNvPr>
            <p:cNvSpPr/>
            <p:nvPr/>
          </p:nvSpPr>
          <p:spPr>
            <a:xfrm>
              <a:off x="1767998" y="285869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EFE68599-329A-4E47-ABE4-B8D1E3A1BFCC}"/>
                </a:ext>
              </a:extLst>
            </p:cNvPr>
            <p:cNvSpPr/>
            <p:nvPr/>
          </p:nvSpPr>
          <p:spPr>
            <a:xfrm>
              <a:off x="1503770" y="2856534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B07DBE5F-89DA-4E1D-88E8-B62179240FA0}"/>
                </a:ext>
              </a:extLst>
            </p:cNvPr>
            <p:cNvSpPr/>
            <p:nvPr/>
          </p:nvSpPr>
          <p:spPr>
            <a:xfrm>
              <a:off x="1418055" y="2856534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723CDD0E-A1E8-4147-938C-147A9D9ED522}"/>
                </a:ext>
              </a:extLst>
            </p:cNvPr>
            <p:cNvSpPr/>
            <p:nvPr/>
          </p:nvSpPr>
          <p:spPr>
            <a:xfrm flipV="1">
              <a:off x="991005" y="293498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9EF9ADBB-D0C7-45B3-8C38-BA0F5A77F781}"/>
                </a:ext>
              </a:extLst>
            </p:cNvPr>
            <p:cNvSpPr/>
            <p:nvPr/>
          </p:nvSpPr>
          <p:spPr>
            <a:xfrm flipV="1">
              <a:off x="910458" y="293498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55A39C50-520C-4A5E-B86A-6B9FD2E5B4C5}"/>
                </a:ext>
              </a:extLst>
            </p:cNvPr>
            <p:cNvSpPr/>
            <p:nvPr/>
          </p:nvSpPr>
          <p:spPr>
            <a:xfrm>
              <a:off x="1074489" y="285912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BCD801FB-1696-432D-A00F-F518446DA567}"/>
                </a:ext>
              </a:extLst>
            </p:cNvPr>
            <p:cNvSpPr/>
            <p:nvPr/>
          </p:nvSpPr>
          <p:spPr>
            <a:xfrm>
              <a:off x="1241667" y="28555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3D923BC2-E93E-4427-8726-1338A6FE8F3D}"/>
                </a:ext>
              </a:extLst>
            </p:cNvPr>
            <p:cNvSpPr/>
            <p:nvPr/>
          </p:nvSpPr>
          <p:spPr>
            <a:xfrm>
              <a:off x="1328192" y="28555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6C0DC0C3-A000-43D6-83F9-D794882D8876}"/>
                </a:ext>
              </a:extLst>
            </p:cNvPr>
            <p:cNvSpPr/>
            <p:nvPr/>
          </p:nvSpPr>
          <p:spPr>
            <a:xfrm flipV="1">
              <a:off x="990028" y="285897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52E428E6-1A5C-49DE-9A2F-FB4AF99D7067}"/>
                </a:ext>
              </a:extLst>
            </p:cNvPr>
            <p:cNvSpPr/>
            <p:nvPr/>
          </p:nvSpPr>
          <p:spPr>
            <a:xfrm flipV="1">
              <a:off x="909481" y="285897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D7869307-AF19-428F-9F66-CE1D8DF415AD}"/>
                </a:ext>
              </a:extLst>
            </p:cNvPr>
            <p:cNvSpPr/>
            <p:nvPr/>
          </p:nvSpPr>
          <p:spPr>
            <a:xfrm flipV="1">
              <a:off x="1773722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B8F3B586-5671-4378-A6A3-C2C3B857960A}"/>
                </a:ext>
              </a:extLst>
            </p:cNvPr>
            <p:cNvSpPr/>
            <p:nvPr/>
          </p:nvSpPr>
          <p:spPr>
            <a:xfrm flipV="1">
              <a:off x="989499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31781532-FD5D-4AAC-8540-4CAD981E464E}"/>
                </a:ext>
              </a:extLst>
            </p:cNvPr>
            <p:cNvSpPr/>
            <p:nvPr/>
          </p:nvSpPr>
          <p:spPr>
            <a:xfrm flipV="1">
              <a:off x="1072046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C1428AC0-FDEC-4B63-BFA9-71D79C1B1290}"/>
                </a:ext>
              </a:extLst>
            </p:cNvPr>
            <p:cNvSpPr/>
            <p:nvPr/>
          </p:nvSpPr>
          <p:spPr>
            <a:xfrm flipV="1">
              <a:off x="1159338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7AD3DC3F-61CB-41E6-A846-78C936D67C63}"/>
                </a:ext>
              </a:extLst>
            </p:cNvPr>
            <p:cNvSpPr/>
            <p:nvPr/>
          </p:nvSpPr>
          <p:spPr>
            <a:xfrm flipV="1">
              <a:off x="1245863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EB485E05-9FC8-4595-A8F2-817CAF29B592}"/>
                </a:ext>
              </a:extLst>
            </p:cNvPr>
            <p:cNvSpPr/>
            <p:nvPr/>
          </p:nvSpPr>
          <p:spPr>
            <a:xfrm flipV="1">
              <a:off x="1332388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3AE28BFF-0117-41A3-8551-E0B05E7D0257}"/>
                </a:ext>
              </a:extLst>
            </p:cNvPr>
            <p:cNvSpPr/>
            <p:nvPr/>
          </p:nvSpPr>
          <p:spPr>
            <a:xfrm flipV="1">
              <a:off x="1421300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C798C651-FC02-474D-9FF2-D1ED5782D0C2}"/>
                </a:ext>
              </a:extLst>
            </p:cNvPr>
            <p:cNvSpPr/>
            <p:nvPr/>
          </p:nvSpPr>
          <p:spPr>
            <a:xfrm flipV="1">
              <a:off x="1511803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0398234C-D6ED-4E83-AC18-F6CE04BA65A9}"/>
                </a:ext>
              </a:extLst>
            </p:cNvPr>
            <p:cNvSpPr/>
            <p:nvPr/>
          </p:nvSpPr>
          <p:spPr>
            <a:xfrm flipV="1">
              <a:off x="1602290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77732EB8-FE0A-4875-9EE1-7DAB8E8F9C08}"/>
                </a:ext>
              </a:extLst>
            </p:cNvPr>
            <p:cNvSpPr/>
            <p:nvPr/>
          </p:nvSpPr>
          <p:spPr>
            <a:xfrm flipV="1">
              <a:off x="1688007" y="300868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4ABD14B-DBDC-4500-A888-89270B6B944A}"/>
                </a:ext>
              </a:extLst>
            </p:cNvPr>
            <p:cNvSpPr/>
            <p:nvPr/>
          </p:nvSpPr>
          <p:spPr>
            <a:xfrm flipV="1">
              <a:off x="1855907" y="30113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32D4B042-31DA-4486-B6F2-B4A704BD2FD9}"/>
                </a:ext>
              </a:extLst>
            </p:cNvPr>
            <p:cNvSpPr/>
            <p:nvPr/>
          </p:nvSpPr>
          <p:spPr>
            <a:xfrm flipV="1">
              <a:off x="1767308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F6AED535-5D1F-48CD-8E35-17747FF690F5}"/>
                </a:ext>
              </a:extLst>
            </p:cNvPr>
            <p:cNvSpPr/>
            <p:nvPr/>
          </p:nvSpPr>
          <p:spPr>
            <a:xfrm flipV="1">
              <a:off x="983085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B97206F5-43F9-4EB6-BF58-07BBB35D6BF8}"/>
                </a:ext>
              </a:extLst>
            </p:cNvPr>
            <p:cNvSpPr/>
            <p:nvPr/>
          </p:nvSpPr>
          <p:spPr>
            <a:xfrm flipV="1">
              <a:off x="1065632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B1518CBB-979F-4030-84D9-46981D2073F2}"/>
                </a:ext>
              </a:extLst>
            </p:cNvPr>
            <p:cNvSpPr/>
            <p:nvPr/>
          </p:nvSpPr>
          <p:spPr>
            <a:xfrm flipV="1">
              <a:off x="1152924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B87D6877-FE90-44EB-89E5-FB15CD4233BD}"/>
                </a:ext>
              </a:extLst>
            </p:cNvPr>
            <p:cNvSpPr/>
            <p:nvPr/>
          </p:nvSpPr>
          <p:spPr>
            <a:xfrm flipV="1">
              <a:off x="1239449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4ED53865-FEF4-4185-93DC-1722D975F2E4}"/>
                </a:ext>
              </a:extLst>
            </p:cNvPr>
            <p:cNvSpPr/>
            <p:nvPr/>
          </p:nvSpPr>
          <p:spPr>
            <a:xfrm flipV="1">
              <a:off x="1325974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24576024-84BA-42D4-AEE7-832885874D3D}"/>
                </a:ext>
              </a:extLst>
            </p:cNvPr>
            <p:cNvSpPr/>
            <p:nvPr/>
          </p:nvSpPr>
          <p:spPr>
            <a:xfrm flipV="1">
              <a:off x="1414886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1F45A4F9-2887-4470-829D-329EEBE30130}"/>
                </a:ext>
              </a:extLst>
            </p:cNvPr>
            <p:cNvSpPr/>
            <p:nvPr/>
          </p:nvSpPr>
          <p:spPr>
            <a:xfrm flipV="1">
              <a:off x="1505389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C35BAA33-62D8-4883-91FD-14B1D944B692}"/>
                </a:ext>
              </a:extLst>
            </p:cNvPr>
            <p:cNvSpPr/>
            <p:nvPr/>
          </p:nvSpPr>
          <p:spPr>
            <a:xfrm flipV="1">
              <a:off x="1595876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CD11D4C7-B54E-48F6-8967-76C040B75E2F}"/>
                </a:ext>
              </a:extLst>
            </p:cNvPr>
            <p:cNvSpPr/>
            <p:nvPr/>
          </p:nvSpPr>
          <p:spPr>
            <a:xfrm flipV="1">
              <a:off x="1681593" y="575975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F6B0D696-ECFB-4D28-81D8-B8D359AD8038}"/>
                </a:ext>
              </a:extLst>
            </p:cNvPr>
            <p:cNvSpPr/>
            <p:nvPr/>
          </p:nvSpPr>
          <p:spPr>
            <a:xfrm flipV="1">
              <a:off x="817989" y="575975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C19C5D1F-883B-47FD-8D87-99676F48279D}"/>
                </a:ext>
              </a:extLst>
            </p:cNvPr>
            <p:cNvSpPr/>
            <p:nvPr/>
          </p:nvSpPr>
          <p:spPr>
            <a:xfrm flipV="1">
              <a:off x="898953" y="575975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D7016E1D-7903-40EC-A980-D8FA0DF97463}"/>
                </a:ext>
              </a:extLst>
            </p:cNvPr>
            <p:cNvSpPr/>
            <p:nvPr/>
          </p:nvSpPr>
          <p:spPr>
            <a:xfrm flipV="1">
              <a:off x="1854816" y="576111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175EC31C-6F3F-4D37-8AEF-0F7B7905A5FC}"/>
                </a:ext>
              </a:extLst>
            </p:cNvPr>
            <p:cNvSpPr/>
            <p:nvPr/>
          </p:nvSpPr>
          <p:spPr>
            <a:xfrm flipV="1">
              <a:off x="738735" y="57620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2F03DD1F-AEBF-4F0D-B663-062D24AF2985}"/>
                </a:ext>
              </a:extLst>
            </p:cNvPr>
            <p:cNvSpPr/>
            <p:nvPr/>
          </p:nvSpPr>
          <p:spPr>
            <a:xfrm>
              <a:off x="1853713" y="278316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DAD63B02-90E1-4FB5-8CAB-59FF4B5C9231}"/>
                </a:ext>
              </a:extLst>
            </p:cNvPr>
            <p:cNvSpPr/>
            <p:nvPr/>
          </p:nvSpPr>
          <p:spPr>
            <a:xfrm>
              <a:off x="1767998" y="278316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CD422EC0-C7E9-4E82-9289-4C5333170817}"/>
                </a:ext>
              </a:extLst>
            </p:cNvPr>
            <p:cNvSpPr/>
            <p:nvPr/>
          </p:nvSpPr>
          <p:spPr>
            <a:xfrm flipV="1">
              <a:off x="827687" y="29351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261386E6-EBB7-4E04-9696-F21893CC8093}"/>
                </a:ext>
              </a:extLst>
            </p:cNvPr>
            <p:cNvSpPr/>
            <p:nvPr/>
          </p:nvSpPr>
          <p:spPr>
            <a:xfrm flipV="1">
              <a:off x="747140" y="293512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8580B5A7-2124-4909-9BBD-9C3313EFC7B5}"/>
                </a:ext>
              </a:extLst>
            </p:cNvPr>
            <p:cNvSpPr/>
            <p:nvPr/>
          </p:nvSpPr>
          <p:spPr>
            <a:xfrm flipV="1">
              <a:off x="826710" y="28591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1AA16DD-95C1-42AF-B90F-0536C9231C3D}"/>
                </a:ext>
              </a:extLst>
            </p:cNvPr>
            <p:cNvSpPr/>
            <p:nvPr/>
          </p:nvSpPr>
          <p:spPr>
            <a:xfrm flipV="1">
              <a:off x="746163" y="28591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0978148F-7DE1-49E9-896D-EB038FC37A1C}"/>
                </a:ext>
              </a:extLst>
            </p:cNvPr>
            <p:cNvSpPr/>
            <p:nvPr/>
          </p:nvSpPr>
          <p:spPr>
            <a:xfrm flipV="1">
              <a:off x="826787" y="300802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DF204728-3124-4E5C-9EBA-12AF2B21658B}"/>
                </a:ext>
              </a:extLst>
            </p:cNvPr>
            <p:cNvSpPr/>
            <p:nvPr/>
          </p:nvSpPr>
          <p:spPr>
            <a:xfrm flipV="1">
              <a:off x="907751" y="300802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259092A7-B725-480C-A690-C01EF6C184A6}"/>
                </a:ext>
              </a:extLst>
            </p:cNvPr>
            <p:cNvSpPr/>
            <p:nvPr/>
          </p:nvSpPr>
          <p:spPr>
            <a:xfrm flipV="1">
              <a:off x="747533" y="301032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1F057686-50EC-4C5F-9C24-BDAC9EA95A0A}"/>
                </a:ext>
              </a:extLst>
            </p:cNvPr>
            <p:cNvSpPr/>
            <p:nvPr/>
          </p:nvSpPr>
          <p:spPr>
            <a:xfrm>
              <a:off x="1158327" y="293154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ED8B37EB-A435-402B-A526-12ACFDBD6C25}"/>
                </a:ext>
              </a:extLst>
            </p:cNvPr>
            <p:cNvSpPr/>
            <p:nvPr/>
          </p:nvSpPr>
          <p:spPr>
            <a:xfrm>
              <a:off x="1161034" y="285628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E630766F-7397-4E8C-B07E-79A3374F3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997" y="2361646"/>
              <a:ext cx="0" cy="337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B3B81EF9-73F0-4BF6-9F41-86760D919817}"/>
                </a:ext>
              </a:extLst>
            </p:cNvPr>
            <p:cNvCxnSpPr>
              <a:cxnSpLocks/>
            </p:cNvCxnSpPr>
            <p:nvPr/>
          </p:nvCxnSpPr>
          <p:spPr>
            <a:xfrm>
              <a:off x="1328411" y="2358913"/>
              <a:ext cx="976413" cy="10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ABE78BEF-BBFB-4D44-860A-1ACFE0750BB0}"/>
                </a:ext>
              </a:extLst>
            </p:cNvPr>
            <p:cNvCxnSpPr>
              <a:cxnSpLocks/>
            </p:cNvCxnSpPr>
            <p:nvPr/>
          </p:nvCxnSpPr>
          <p:spPr>
            <a:xfrm>
              <a:off x="2304824" y="2358913"/>
              <a:ext cx="0" cy="2408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0C3DE457-4160-4AAF-913E-2F192E64BE5E}"/>
                </a:ext>
              </a:extLst>
            </p:cNvPr>
            <p:cNvCxnSpPr/>
            <p:nvPr/>
          </p:nvCxnSpPr>
          <p:spPr>
            <a:xfrm>
              <a:off x="2304824" y="4767658"/>
              <a:ext cx="9055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9B332FC5-3579-4A22-8B0E-4E23D8EC46B4}"/>
                </a:ext>
              </a:extLst>
            </p:cNvPr>
            <p:cNvCxnSpPr/>
            <p:nvPr/>
          </p:nvCxnSpPr>
          <p:spPr>
            <a:xfrm flipV="1">
              <a:off x="3210335" y="4591858"/>
              <a:ext cx="0" cy="17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489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0936C3-CE3A-426B-97CA-D7A270287C67}"/>
              </a:ext>
            </a:extLst>
          </p:cNvPr>
          <p:cNvGrpSpPr/>
          <p:nvPr/>
        </p:nvGrpSpPr>
        <p:grpSpPr>
          <a:xfrm>
            <a:off x="5569700" y="1092679"/>
            <a:ext cx="1052600" cy="5610045"/>
            <a:chOff x="8327189" y="883952"/>
            <a:chExt cx="1210018" cy="59740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D208201-AA45-4068-8C8A-90E6965D4981}"/>
                </a:ext>
              </a:extLst>
            </p:cNvPr>
            <p:cNvGrpSpPr/>
            <p:nvPr/>
          </p:nvGrpSpPr>
          <p:grpSpPr>
            <a:xfrm>
              <a:off x="8327189" y="883952"/>
              <a:ext cx="1200545" cy="3057249"/>
              <a:chOff x="7651030" y="1606818"/>
              <a:chExt cx="1200545" cy="3057249"/>
            </a:xfrm>
          </p:grpSpPr>
          <p:sp>
            <p:nvSpPr>
              <p:cNvPr id="1098" name="Rectangle 1097">
                <a:extLst>
                  <a:ext uri="{FF2B5EF4-FFF2-40B4-BE49-F238E27FC236}">
                    <a16:creationId xmlns:a16="http://schemas.microsoft.com/office/drawing/2014/main" id="{FD21FD9D-4D30-4500-980F-D91C436E4833}"/>
                  </a:ext>
                </a:extLst>
              </p:cNvPr>
              <p:cNvSpPr/>
              <p:nvPr/>
            </p:nvSpPr>
            <p:spPr>
              <a:xfrm>
                <a:off x="7818098" y="1760647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Rectangle 1098">
                <a:extLst>
                  <a:ext uri="{FF2B5EF4-FFF2-40B4-BE49-F238E27FC236}">
                    <a16:creationId xmlns:a16="http://schemas.microsoft.com/office/drawing/2014/main" id="{193B328A-267E-46B3-9483-0F8EF6C13397}"/>
                  </a:ext>
                </a:extLst>
              </p:cNvPr>
              <p:cNvSpPr/>
              <p:nvPr/>
            </p:nvSpPr>
            <p:spPr>
              <a:xfrm>
                <a:off x="7818098" y="2268647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Rectangle 1099">
                <a:extLst>
                  <a:ext uri="{FF2B5EF4-FFF2-40B4-BE49-F238E27FC236}">
                    <a16:creationId xmlns:a16="http://schemas.microsoft.com/office/drawing/2014/main" id="{C0733F50-1A82-4162-B90F-2407691DC319}"/>
                  </a:ext>
                </a:extLst>
              </p:cNvPr>
              <p:cNvSpPr/>
              <p:nvPr/>
            </p:nvSpPr>
            <p:spPr>
              <a:xfrm>
                <a:off x="7735550" y="2162284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Rectangle 1100">
                <a:extLst>
                  <a:ext uri="{FF2B5EF4-FFF2-40B4-BE49-F238E27FC236}">
                    <a16:creationId xmlns:a16="http://schemas.microsoft.com/office/drawing/2014/main" id="{032896C3-73A0-47C0-A75F-27C69C3C7F2A}"/>
                  </a:ext>
                </a:extLst>
              </p:cNvPr>
              <p:cNvSpPr/>
              <p:nvPr/>
            </p:nvSpPr>
            <p:spPr>
              <a:xfrm>
                <a:off x="7735550" y="207814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Rectangle 1101">
                <a:extLst>
                  <a:ext uri="{FF2B5EF4-FFF2-40B4-BE49-F238E27FC236}">
                    <a16:creationId xmlns:a16="http://schemas.microsoft.com/office/drawing/2014/main" id="{F99228C9-C045-43B8-A60D-2725E44DAB6E}"/>
                  </a:ext>
                </a:extLst>
              </p:cNvPr>
              <p:cNvSpPr/>
              <p:nvPr/>
            </p:nvSpPr>
            <p:spPr>
              <a:xfrm>
                <a:off x="7735550" y="237500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Rectangle 1102">
                <a:extLst>
                  <a:ext uri="{FF2B5EF4-FFF2-40B4-BE49-F238E27FC236}">
                    <a16:creationId xmlns:a16="http://schemas.microsoft.com/office/drawing/2014/main" id="{E886731A-B141-4417-A1F7-01FBAAF49EA9}"/>
                  </a:ext>
                </a:extLst>
              </p:cNvPr>
              <p:cNvSpPr/>
              <p:nvPr/>
            </p:nvSpPr>
            <p:spPr>
              <a:xfrm>
                <a:off x="7735550" y="200194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Rectangle 1103">
                <a:extLst>
                  <a:ext uri="{FF2B5EF4-FFF2-40B4-BE49-F238E27FC236}">
                    <a16:creationId xmlns:a16="http://schemas.microsoft.com/office/drawing/2014/main" id="{44518D4B-62A9-41E8-99FF-4897DEB8B28C}"/>
                  </a:ext>
                </a:extLst>
              </p:cNvPr>
              <p:cNvSpPr/>
              <p:nvPr/>
            </p:nvSpPr>
            <p:spPr>
              <a:xfrm>
                <a:off x="7735550" y="192177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Rectangle 1104">
                <a:extLst>
                  <a:ext uri="{FF2B5EF4-FFF2-40B4-BE49-F238E27FC236}">
                    <a16:creationId xmlns:a16="http://schemas.microsoft.com/office/drawing/2014/main" id="{87043D00-4CE8-40F4-AF5B-049BB7C46834}"/>
                  </a:ext>
                </a:extLst>
              </p:cNvPr>
              <p:cNvSpPr/>
              <p:nvPr/>
            </p:nvSpPr>
            <p:spPr>
              <a:xfrm>
                <a:off x="7735550" y="183684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Rectangle 1105">
                <a:extLst>
                  <a:ext uri="{FF2B5EF4-FFF2-40B4-BE49-F238E27FC236}">
                    <a16:creationId xmlns:a16="http://schemas.microsoft.com/office/drawing/2014/main" id="{EBF4CD99-C024-453B-B903-E495C03B668D}"/>
                  </a:ext>
                </a:extLst>
              </p:cNvPr>
              <p:cNvSpPr/>
              <p:nvPr/>
            </p:nvSpPr>
            <p:spPr>
              <a:xfrm>
                <a:off x="7735550" y="176064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Rectangle 1106">
                <a:extLst>
                  <a:ext uri="{FF2B5EF4-FFF2-40B4-BE49-F238E27FC236}">
                    <a16:creationId xmlns:a16="http://schemas.microsoft.com/office/drawing/2014/main" id="{61E01836-99FA-4863-B04A-CDE354F7368A}"/>
                  </a:ext>
                </a:extLst>
              </p:cNvPr>
              <p:cNvSpPr/>
              <p:nvPr/>
            </p:nvSpPr>
            <p:spPr>
              <a:xfrm>
                <a:off x="7735550" y="245120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Rectangle 1107">
                <a:extLst>
                  <a:ext uri="{FF2B5EF4-FFF2-40B4-BE49-F238E27FC236}">
                    <a16:creationId xmlns:a16="http://schemas.microsoft.com/office/drawing/2014/main" id="{F35E8E54-9E67-4671-9885-22D124938776}"/>
                  </a:ext>
                </a:extLst>
              </p:cNvPr>
              <p:cNvSpPr/>
              <p:nvPr/>
            </p:nvSpPr>
            <p:spPr>
              <a:xfrm>
                <a:off x="7735550" y="253349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Rectangle 1108">
                <a:extLst>
                  <a:ext uri="{FF2B5EF4-FFF2-40B4-BE49-F238E27FC236}">
                    <a16:creationId xmlns:a16="http://schemas.microsoft.com/office/drawing/2014/main" id="{69900E75-CA0C-400A-AC5C-B6252E246301}"/>
                  </a:ext>
                </a:extLst>
              </p:cNvPr>
              <p:cNvSpPr/>
              <p:nvPr/>
            </p:nvSpPr>
            <p:spPr>
              <a:xfrm>
                <a:off x="7735550" y="261313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Rectangle 1109">
                <a:extLst>
                  <a:ext uri="{FF2B5EF4-FFF2-40B4-BE49-F238E27FC236}">
                    <a16:creationId xmlns:a16="http://schemas.microsoft.com/office/drawing/2014/main" id="{E94B6167-D19A-4D82-9648-0A803B0DD1F4}"/>
                  </a:ext>
                </a:extLst>
              </p:cNvPr>
              <p:cNvSpPr/>
              <p:nvPr/>
            </p:nvSpPr>
            <p:spPr>
              <a:xfrm>
                <a:off x="7735550" y="269885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Rectangle 1110">
                <a:extLst>
                  <a:ext uri="{FF2B5EF4-FFF2-40B4-BE49-F238E27FC236}">
                    <a16:creationId xmlns:a16="http://schemas.microsoft.com/office/drawing/2014/main" id="{33E3B335-44C2-4EFD-9864-07D343AA9255}"/>
                  </a:ext>
                </a:extLst>
              </p:cNvPr>
              <p:cNvSpPr/>
              <p:nvPr/>
            </p:nvSpPr>
            <p:spPr>
              <a:xfrm>
                <a:off x="8681700" y="2158580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112" name="Rectangle 1111">
                <a:extLst>
                  <a:ext uri="{FF2B5EF4-FFF2-40B4-BE49-F238E27FC236}">
                    <a16:creationId xmlns:a16="http://schemas.microsoft.com/office/drawing/2014/main" id="{0FF99823-F904-4561-BDF4-F955F82B4327}"/>
                  </a:ext>
                </a:extLst>
              </p:cNvPr>
              <p:cNvSpPr/>
              <p:nvPr/>
            </p:nvSpPr>
            <p:spPr>
              <a:xfrm flipV="1">
                <a:off x="8681700" y="237130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Rectangle 1112">
                <a:extLst>
                  <a:ext uri="{FF2B5EF4-FFF2-40B4-BE49-F238E27FC236}">
                    <a16:creationId xmlns:a16="http://schemas.microsoft.com/office/drawing/2014/main" id="{D2F8B11C-96B9-4134-AC2D-04F8F0539688}"/>
                  </a:ext>
                </a:extLst>
              </p:cNvPr>
              <p:cNvSpPr/>
              <p:nvPr/>
            </p:nvSpPr>
            <p:spPr>
              <a:xfrm flipV="1">
                <a:off x="8681700" y="208238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Rectangle 1113">
                <a:extLst>
                  <a:ext uri="{FF2B5EF4-FFF2-40B4-BE49-F238E27FC236}">
                    <a16:creationId xmlns:a16="http://schemas.microsoft.com/office/drawing/2014/main" id="{D82D5A72-D37B-4A31-9F41-9F7209999414}"/>
                  </a:ext>
                </a:extLst>
              </p:cNvPr>
              <p:cNvSpPr/>
              <p:nvPr/>
            </p:nvSpPr>
            <p:spPr>
              <a:xfrm flipV="1">
                <a:off x="8681700" y="245941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Rectangle 1114">
                <a:extLst>
                  <a:ext uri="{FF2B5EF4-FFF2-40B4-BE49-F238E27FC236}">
                    <a16:creationId xmlns:a16="http://schemas.microsoft.com/office/drawing/2014/main" id="{DF7265FD-BBCB-43B4-B588-5210EB729CCC}"/>
                  </a:ext>
                </a:extLst>
              </p:cNvPr>
              <p:cNvSpPr/>
              <p:nvPr/>
            </p:nvSpPr>
            <p:spPr>
              <a:xfrm flipV="1">
                <a:off x="8681700" y="2546459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Rectangle 1115">
                <a:extLst>
                  <a:ext uri="{FF2B5EF4-FFF2-40B4-BE49-F238E27FC236}">
                    <a16:creationId xmlns:a16="http://schemas.microsoft.com/office/drawing/2014/main" id="{A11F930C-94C6-4738-8736-0A216CEB3C08}"/>
                  </a:ext>
                </a:extLst>
              </p:cNvPr>
              <p:cNvSpPr/>
              <p:nvPr/>
            </p:nvSpPr>
            <p:spPr>
              <a:xfrm flipV="1">
                <a:off x="8681700" y="2624776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Rectangle 1116">
                <a:extLst>
                  <a:ext uri="{FF2B5EF4-FFF2-40B4-BE49-F238E27FC236}">
                    <a16:creationId xmlns:a16="http://schemas.microsoft.com/office/drawing/2014/main" id="{8AD68F42-3F19-4C62-893D-F4729345A83F}"/>
                  </a:ext>
                </a:extLst>
              </p:cNvPr>
              <p:cNvSpPr/>
              <p:nvPr/>
            </p:nvSpPr>
            <p:spPr>
              <a:xfrm flipV="1">
                <a:off x="8681700" y="2698859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Rectangle 1117">
                <a:extLst>
                  <a:ext uri="{FF2B5EF4-FFF2-40B4-BE49-F238E27FC236}">
                    <a16:creationId xmlns:a16="http://schemas.microsoft.com/office/drawing/2014/main" id="{1CD4FFD5-93BB-43A8-B990-270A5FAF7548}"/>
                  </a:ext>
                </a:extLst>
              </p:cNvPr>
              <p:cNvSpPr/>
              <p:nvPr/>
            </p:nvSpPr>
            <p:spPr>
              <a:xfrm flipV="1">
                <a:off x="8681700" y="175853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Rectangle 1118">
                <a:extLst>
                  <a:ext uri="{FF2B5EF4-FFF2-40B4-BE49-F238E27FC236}">
                    <a16:creationId xmlns:a16="http://schemas.microsoft.com/office/drawing/2014/main" id="{382145FC-8F46-4E1D-AD32-8E356482C7AE}"/>
                  </a:ext>
                </a:extLst>
              </p:cNvPr>
              <p:cNvSpPr/>
              <p:nvPr/>
            </p:nvSpPr>
            <p:spPr>
              <a:xfrm flipV="1">
                <a:off x="8681700" y="1836318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A000389F-6590-4A34-B68A-BBAEDAA1DDBC}"/>
                  </a:ext>
                </a:extLst>
              </p:cNvPr>
              <p:cNvSpPr/>
              <p:nvPr/>
            </p:nvSpPr>
            <p:spPr>
              <a:xfrm flipV="1">
                <a:off x="8681700" y="191331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EAF7AB28-07C6-42EB-B476-F8551ACAA652}"/>
                  </a:ext>
                </a:extLst>
              </p:cNvPr>
              <p:cNvSpPr/>
              <p:nvPr/>
            </p:nvSpPr>
            <p:spPr>
              <a:xfrm flipV="1">
                <a:off x="8681700" y="199824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6A57E63A-F226-4483-B7C2-2F4F3666EC68}"/>
                  </a:ext>
                </a:extLst>
              </p:cNvPr>
              <p:cNvSpPr/>
              <p:nvPr/>
            </p:nvSpPr>
            <p:spPr>
              <a:xfrm>
                <a:off x="8684868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124DED6C-92A2-4915-8BE0-1962CAD5122E}"/>
                  </a:ext>
                </a:extLst>
              </p:cNvPr>
              <p:cNvSpPr/>
              <p:nvPr/>
            </p:nvSpPr>
            <p:spPr>
              <a:xfrm>
                <a:off x="7900645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7670F0B8-7D41-48DF-99EC-C840BC96A519}"/>
                  </a:ext>
                </a:extLst>
              </p:cNvPr>
              <p:cNvSpPr/>
              <p:nvPr/>
            </p:nvSpPr>
            <p:spPr>
              <a:xfrm>
                <a:off x="7983192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Rectangle 1124">
                <a:extLst>
                  <a:ext uri="{FF2B5EF4-FFF2-40B4-BE49-F238E27FC236}">
                    <a16:creationId xmlns:a16="http://schemas.microsoft.com/office/drawing/2014/main" id="{B26EB8BD-3BA7-44A3-BF62-7BA3DC5AE22B}"/>
                  </a:ext>
                </a:extLst>
              </p:cNvPr>
              <p:cNvSpPr/>
              <p:nvPr/>
            </p:nvSpPr>
            <p:spPr>
              <a:xfrm>
                <a:off x="8070484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Rectangle 1125">
                <a:extLst>
                  <a:ext uri="{FF2B5EF4-FFF2-40B4-BE49-F238E27FC236}">
                    <a16:creationId xmlns:a16="http://schemas.microsoft.com/office/drawing/2014/main" id="{4612A5B6-B426-460E-B17A-53FC0F5D4A38}"/>
                  </a:ext>
                </a:extLst>
              </p:cNvPr>
              <p:cNvSpPr/>
              <p:nvPr/>
            </p:nvSpPr>
            <p:spPr>
              <a:xfrm>
                <a:off x="8157009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Rectangle 1126">
                <a:extLst>
                  <a:ext uri="{FF2B5EF4-FFF2-40B4-BE49-F238E27FC236}">
                    <a16:creationId xmlns:a16="http://schemas.microsoft.com/office/drawing/2014/main" id="{2A6E9DAB-977F-4538-9918-534762A4026C}"/>
                  </a:ext>
                </a:extLst>
              </p:cNvPr>
              <p:cNvSpPr/>
              <p:nvPr/>
            </p:nvSpPr>
            <p:spPr>
              <a:xfrm>
                <a:off x="8243534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Rectangle 1127">
                <a:extLst>
                  <a:ext uri="{FF2B5EF4-FFF2-40B4-BE49-F238E27FC236}">
                    <a16:creationId xmlns:a16="http://schemas.microsoft.com/office/drawing/2014/main" id="{313F6D77-3E19-4647-AA8F-72D4DF3D997F}"/>
                  </a:ext>
                </a:extLst>
              </p:cNvPr>
              <p:cNvSpPr/>
              <p:nvPr/>
            </p:nvSpPr>
            <p:spPr>
              <a:xfrm>
                <a:off x="8332446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Rectangle 1128">
                <a:extLst>
                  <a:ext uri="{FF2B5EF4-FFF2-40B4-BE49-F238E27FC236}">
                    <a16:creationId xmlns:a16="http://schemas.microsoft.com/office/drawing/2014/main" id="{616F7AEC-31AF-46A2-90EA-46B7787EE404}"/>
                  </a:ext>
                </a:extLst>
              </p:cNvPr>
              <p:cNvSpPr/>
              <p:nvPr/>
            </p:nvSpPr>
            <p:spPr>
              <a:xfrm>
                <a:off x="8422949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Rectangle 1129">
                <a:extLst>
                  <a:ext uri="{FF2B5EF4-FFF2-40B4-BE49-F238E27FC236}">
                    <a16:creationId xmlns:a16="http://schemas.microsoft.com/office/drawing/2014/main" id="{6644660F-AA02-4E78-94FD-C3C8EE79990F}"/>
                  </a:ext>
                </a:extLst>
              </p:cNvPr>
              <p:cNvSpPr/>
              <p:nvPr/>
            </p:nvSpPr>
            <p:spPr>
              <a:xfrm>
                <a:off x="8513436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0512DA84-B211-4E68-A624-8DF3999E16EE}"/>
                  </a:ext>
                </a:extLst>
              </p:cNvPr>
              <p:cNvSpPr/>
              <p:nvPr/>
            </p:nvSpPr>
            <p:spPr>
              <a:xfrm>
                <a:off x="8599153" y="277664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Rectangle 1131">
                <a:extLst>
                  <a:ext uri="{FF2B5EF4-FFF2-40B4-BE49-F238E27FC236}">
                    <a16:creationId xmlns:a16="http://schemas.microsoft.com/office/drawing/2014/main" id="{0DF40293-6596-45F5-933D-1D1571C5DCA5}"/>
                  </a:ext>
                </a:extLst>
              </p:cNvPr>
              <p:cNvSpPr/>
              <p:nvPr/>
            </p:nvSpPr>
            <p:spPr>
              <a:xfrm>
                <a:off x="8681700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Rectangle 1132">
                <a:extLst>
                  <a:ext uri="{FF2B5EF4-FFF2-40B4-BE49-F238E27FC236}">
                    <a16:creationId xmlns:a16="http://schemas.microsoft.com/office/drawing/2014/main" id="{BCB3D40A-3E46-4526-9395-4D42BC23A61E}"/>
                  </a:ext>
                </a:extLst>
              </p:cNvPr>
              <p:cNvSpPr/>
              <p:nvPr/>
            </p:nvSpPr>
            <p:spPr>
              <a:xfrm>
                <a:off x="7897477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Rectangle 1133">
                <a:extLst>
                  <a:ext uri="{FF2B5EF4-FFF2-40B4-BE49-F238E27FC236}">
                    <a16:creationId xmlns:a16="http://schemas.microsoft.com/office/drawing/2014/main" id="{C24CF3C4-3C76-4DB8-A7D1-6DFCF9C61F27}"/>
                  </a:ext>
                </a:extLst>
              </p:cNvPr>
              <p:cNvSpPr/>
              <p:nvPr/>
            </p:nvSpPr>
            <p:spPr>
              <a:xfrm>
                <a:off x="7980024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Rectangle 1134">
                <a:extLst>
                  <a:ext uri="{FF2B5EF4-FFF2-40B4-BE49-F238E27FC236}">
                    <a16:creationId xmlns:a16="http://schemas.microsoft.com/office/drawing/2014/main" id="{698E3C6E-3E09-4619-B2E4-4236EAC91C58}"/>
                  </a:ext>
                </a:extLst>
              </p:cNvPr>
              <p:cNvSpPr/>
              <p:nvPr/>
            </p:nvSpPr>
            <p:spPr>
              <a:xfrm>
                <a:off x="8067316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Rectangle 1135">
                <a:extLst>
                  <a:ext uri="{FF2B5EF4-FFF2-40B4-BE49-F238E27FC236}">
                    <a16:creationId xmlns:a16="http://schemas.microsoft.com/office/drawing/2014/main" id="{87096C08-BA2E-4E8F-8BE2-01DDDBB84AC4}"/>
                  </a:ext>
                </a:extLst>
              </p:cNvPr>
              <p:cNvSpPr/>
              <p:nvPr/>
            </p:nvSpPr>
            <p:spPr>
              <a:xfrm>
                <a:off x="8153841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Rectangle 1136">
                <a:extLst>
                  <a:ext uri="{FF2B5EF4-FFF2-40B4-BE49-F238E27FC236}">
                    <a16:creationId xmlns:a16="http://schemas.microsoft.com/office/drawing/2014/main" id="{43B97A61-CCFB-44D4-87AE-8CB709991C84}"/>
                  </a:ext>
                </a:extLst>
              </p:cNvPr>
              <p:cNvSpPr/>
              <p:nvPr/>
            </p:nvSpPr>
            <p:spPr>
              <a:xfrm>
                <a:off x="8240366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Rectangle 1137">
                <a:extLst>
                  <a:ext uri="{FF2B5EF4-FFF2-40B4-BE49-F238E27FC236}">
                    <a16:creationId xmlns:a16="http://schemas.microsoft.com/office/drawing/2014/main" id="{F961E56E-9D94-45FA-A66C-C73D7B3E85A7}"/>
                  </a:ext>
                </a:extLst>
              </p:cNvPr>
              <p:cNvSpPr/>
              <p:nvPr/>
            </p:nvSpPr>
            <p:spPr>
              <a:xfrm>
                <a:off x="8329278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Rectangle 1138">
                <a:extLst>
                  <a:ext uri="{FF2B5EF4-FFF2-40B4-BE49-F238E27FC236}">
                    <a16:creationId xmlns:a16="http://schemas.microsoft.com/office/drawing/2014/main" id="{8BAFDF22-FC35-45C8-BF56-BDB436ED4F62}"/>
                  </a:ext>
                </a:extLst>
              </p:cNvPr>
              <p:cNvSpPr/>
              <p:nvPr/>
            </p:nvSpPr>
            <p:spPr>
              <a:xfrm>
                <a:off x="8419781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Rectangle 1139">
                <a:extLst>
                  <a:ext uri="{FF2B5EF4-FFF2-40B4-BE49-F238E27FC236}">
                    <a16:creationId xmlns:a16="http://schemas.microsoft.com/office/drawing/2014/main" id="{9C488B8B-C1BF-4CDD-A918-D167A1C79162}"/>
                  </a:ext>
                </a:extLst>
              </p:cNvPr>
              <p:cNvSpPr/>
              <p:nvPr/>
            </p:nvSpPr>
            <p:spPr>
              <a:xfrm>
                <a:off x="8510268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Rectangle 1140">
                <a:extLst>
                  <a:ext uri="{FF2B5EF4-FFF2-40B4-BE49-F238E27FC236}">
                    <a16:creationId xmlns:a16="http://schemas.microsoft.com/office/drawing/2014/main" id="{422059B1-222D-404C-9B14-1DBF092FCB5F}"/>
                  </a:ext>
                </a:extLst>
              </p:cNvPr>
              <p:cNvSpPr/>
              <p:nvPr/>
            </p:nvSpPr>
            <p:spPr>
              <a:xfrm>
                <a:off x="8595985" y="16807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Rectangle 1141">
                <a:extLst>
                  <a:ext uri="{FF2B5EF4-FFF2-40B4-BE49-F238E27FC236}">
                    <a16:creationId xmlns:a16="http://schemas.microsoft.com/office/drawing/2014/main" id="{2AA8170C-1713-4E06-9207-373294098F38}"/>
                  </a:ext>
                </a:extLst>
              </p:cNvPr>
              <p:cNvSpPr/>
              <p:nvPr/>
            </p:nvSpPr>
            <p:spPr>
              <a:xfrm>
                <a:off x="7735549" y="167968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Rectangle 1142">
                <a:extLst>
                  <a:ext uri="{FF2B5EF4-FFF2-40B4-BE49-F238E27FC236}">
                    <a16:creationId xmlns:a16="http://schemas.microsoft.com/office/drawing/2014/main" id="{E48A8DC1-0B7A-4DA5-A5B1-1E4BE5814409}"/>
                  </a:ext>
                </a:extLst>
              </p:cNvPr>
              <p:cNvSpPr/>
              <p:nvPr/>
            </p:nvSpPr>
            <p:spPr>
              <a:xfrm>
                <a:off x="7816513" y="167968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Rectangle 1143">
                <a:extLst>
                  <a:ext uri="{FF2B5EF4-FFF2-40B4-BE49-F238E27FC236}">
                    <a16:creationId xmlns:a16="http://schemas.microsoft.com/office/drawing/2014/main" id="{993E4B23-39F3-4947-9A98-A5A3DC208F1F}"/>
                  </a:ext>
                </a:extLst>
              </p:cNvPr>
              <p:cNvSpPr/>
              <p:nvPr/>
            </p:nvSpPr>
            <p:spPr>
              <a:xfrm>
                <a:off x="7735549" y="277664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Rectangle 1144">
                <a:extLst>
                  <a:ext uri="{FF2B5EF4-FFF2-40B4-BE49-F238E27FC236}">
                    <a16:creationId xmlns:a16="http://schemas.microsoft.com/office/drawing/2014/main" id="{29BE34AA-9EE8-46C9-80A0-96AD70ADA59F}"/>
                  </a:ext>
                </a:extLst>
              </p:cNvPr>
              <p:cNvSpPr/>
              <p:nvPr/>
            </p:nvSpPr>
            <p:spPr>
              <a:xfrm>
                <a:off x="7816513" y="277664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Rectangle 1145">
                <a:extLst>
                  <a:ext uri="{FF2B5EF4-FFF2-40B4-BE49-F238E27FC236}">
                    <a16:creationId xmlns:a16="http://schemas.microsoft.com/office/drawing/2014/main" id="{B2C85981-D957-4F81-9031-DDCC8F4142BD}"/>
                  </a:ext>
                </a:extLst>
              </p:cNvPr>
              <p:cNvSpPr/>
              <p:nvPr/>
            </p:nvSpPr>
            <p:spPr>
              <a:xfrm flipV="1">
                <a:off x="8681728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Rectangle 1146">
                <a:extLst>
                  <a:ext uri="{FF2B5EF4-FFF2-40B4-BE49-F238E27FC236}">
                    <a16:creationId xmlns:a16="http://schemas.microsoft.com/office/drawing/2014/main" id="{7C51ABAA-5945-4165-BE42-D188B88039D3}"/>
                  </a:ext>
                </a:extLst>
              </p:cNvPr>
              <p:cNvSpPr/>
              <p:nvPr/>
            </p:nvSpPr>
            <p:spPr>
              <a:xfrm flipV="1">
                <a:off x="7980024" y="2859992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974E8FCC-D27A-4A59-A747-31548693A817}"/>
                  </a:ext>
                </a:extLst>
              </p:cNvPr>
              <p:cNvSpPr/>
              <p:nvPr/>
            </p:nvSpPr>
            <p:spPr>
              <a:xfrm flipV="1">
                <a:off x="8068152" y="2862640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Rectangle 1148">
                <a:extLst>
                  <a:ext uri="{FF2B5EF4-FFF2-40B4-BE49-F238E27FC236}">
                    <a16:creationId xmlns:a16="http://schemas.microsoft.com/office/drawing/2014/main" id="{0FF23BAA-9A39-452D-9CDD-C0F9753D37A5}"/>
                  </a:ext>
                </a:extLst>
              </p:cNvPr>
              <p:cNvSpPr/>
              <p:nvPr/>
            </p:nvSpPr>
            <p:spPr>
              <a:xfrm flipV="1">
                <a:off x="8154677" y="2862640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727EFC69-B1B8-4E32-AFB2-F730D3C0D99F}"/>
                  </a:ext>
                </a:extLst>
              </p:cNvPr>
              <p:cNvSpPr/>
              <p:nvPr/>
            </p:nvSpPr>
            <p:spPr>
              <a:xfrm flipV="1">
                <a:off x="8240394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BF1042E6-75D3-4A54-94C8-71B533DFA95A}"/>
                  </a:ext>
                </a:extLst>
              </p:cNvPr>
              <p:cNvSpPr/>
              <p:nvPr/>
            </p:nvSpPr>
            <p:spPr>
              <a:xfrm flipV="1">
                <a:off x="8329306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3FCB94F6-F58C-4157-BE5B-84E246A14B11}"/>
                  </a:ext>
                </a:extLst>
              </p:cNvPr>
              <p:cNvSpPr/>
              <p:nvPr/>
            </p:nvSpPr>
            <p:spPr>
              <a:xfrm flipV="1">
                <a:off x="8419809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Rectangle 1152">
                <a:extLst>
                  <a:ext uri="{FF2B5EF4-FFF2-40B4-BE49-F238E27FC236}">
                    <a16:creationId xmlns:a16="http://schemas.microsoft.com/office/drawing/2014/main" id="{E09A013B-69EA-4607-B2A9-2A63FAA53292}"/>
                  </a:ext>
                </a:extLst>
              </p:cNvPr>
              <p:cNvSpPr/>
              <p:nvPr/>
            </p:nvSpPr>
            <p:spPr>
              <a:xfrm flipV="1">
                <a:off x="8510296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E1503C79-7C3C-4DDA-ADA5-7AC1BC4C43B0}"/>
                  </a:ext>
                </a:extLst>
              </p:cNvPr>
              <p:cNvSpPr/>
              <p:nvPr/>
            </p:nvSpPr>
            <p:spPr>
              <a:xfrm flipV="1">
                <a:off x="8596013" y="285893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Rectangle 1154">
                <a:extLst>
                  <a:ext uri="{FF2B5EF4-FFF2-40B4-BE49-F238E27FC236}">
                    <a16:creationId xmlns:a16="http://schemas.microsoft.com/office/drawing/2014/main" id="{F70F59A3-4F07-444E-9F93-BD0AC2ACA524}"/>
                  </a:ext>
                </a:extLst>
              </p:cNvPr>
              <p:cNvSpPr/>
              <p:nvPr/>
            </p:nvSpPr>
            <p:spPr>
              <a:xfrm flipV="1">
                <a:off x="8509387" y="293764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Rectangle 1155">
                <a:extLst>
                  <a:ext uri="{FF2B5EF4-FFF2-40B4-BE49-F238E27FC236}">
                    <a16:creationId xmlns:a16="http://schemas.microsoft.com/office/drawing/2014/main" id="{F7F41837-A537-4259-9210-230C483EDF3C}"/>
                  </a:ext>
                </a:extLst>
              </p:cNvPr>
              <p:cNvSpPr/>
              <p:nvPr/>
            </p:nvSpPr>
            <p:spPr>
              <a:xfrm flipV="1">
                <a:off x="8423672" y="293764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Rectangle 1156">
                <a:extLst>
                  <a:ext uri="{FF2B5EF4-FFF2-40B4-BE49-F238E27FC236}">
                    <a16:creationId xmlns:a16="http://schemas.microsoft.com/office/drawing/2014/main" id="{156C78AA-09E3-4C6C-A6A6-6095DDB2B925}"/>
                  </a:ext>
                </a:extLst>
              </p:cNvPr>
              <p:cNvSpPr/>
              <p:nvPr/>
            </p:nvSpPr>
            <p:spPr>
              <a:xfrm flipV="1">
                <a:off x="8509387" y="301887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Rectangle 1157">
                <a:extLst>
                  <a:ext uri="{FF2B5EF4-FFF2-40B4-BE49-F238E27FC236}">
                    <a16:creationId xmlns:a16="http://schemas.microsoft.com/office/drawing/2014/main" id="{8B234A0B-4C9F-4F7C-839B-499B075633E2}"/>
                  </a:ext>
                </a:extLst>
              </p:cNvPr>
              <p:cNvSpPr/>
              <p:nvPr/>
            </p:nvSpPr>
            <p:spPr>
              <a:xfrm flipV="1">
                <a:off x="8423672" y="301887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Rectangle 1158">
                <a:extLst>
                  <a:ext uri="{FF2B5EF4-FFF2-40B4-BE49-F238E27FC236}">
                    <a16:creationId xmlns:a16="http://schemas.microsoft.com/office/drawing/2014/main" id="{40F94E4E-088E-4CFB-8EE6-C1C55B6F6070}"/>
                  </a:ext>
                </a:extLst>
              </p:cNvPr>
              <p:cNvSpPr/>
              <p:nvPr/>
            </p:nvSpPr>
            <p:spPr>
              <a:xfrm flipV="1">
                <a:off x="8329278" y="293764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Rectangle 1159">
                <a:extLst>
                  <a:ext uri="{FF2B5EF4-FFF2-40B4-BE49-F238E27FC236}">
                    <a16:creationId xmlns:a16="http://schemas.microsoft.com/office/drawing/2014/main" id="{01006FFB-33FE-462B-9E95-42F36A104F9E}"/>
                  </a:ext>
                </a:extLst>
              </p:cNvPr>
              <p:cNvSpPr/>
              <p:nvPr/>
            </p:nvSpPr>
            <p:spPr>
              <a:xfrm flipV="1">
                <a:off x="8243563" y="293764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Rectangle 1160">
                <a:extLst>
                  <a:ext uri="{FF2B5EF4-FFF2-40B4-BE49-F238E27FC236}">
                    <a16:creationId xmlns:a16="http://schemas.microsoft.com/office/drawing/2014/main" id="{77D7A32A-ED6F-4669-A586-BAF215DB707C}"/>
                  </a:ext>
                </a:extLst>
              </p:cNvPr>
              <p:cNvSpPr/>
              <p:nvPr/>
            </p:nvSpPr>
            <p:spPr>
              <a:xfrm>
                <a:off x="7899103" y="286078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1D0D634D-079F-46FA-BB60-C10D2E51A750}"/>
                  </a:ext>
                </a:extLst>
              </p:cNvPr>
              <p:cNvSpPr/>
              <p:nvPr/>
            </p:nvSpPr>
            <p:spPr>
              <a:xfrm>
                <a:off x="7816513" y="285919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5B9B0F75-EA79-4306-9441-79D5E04B3018}"/>
                  </a:ext>
                </a:extLst>
              </p:cNvPr>
              <p:cNvSpPr/>
              <p:nvPr/>
            </p:nvSpPr>
            <p:spPr>
              <a:xfrm>
                <a:off x="7735966" y="285919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Rectangle 1163">
                <a:extLst>
                  <a:ext uri="{FF2B5EF4-FFF2-40B4-BE49-F238E27FC236}">
                    <a16:creationId xmlns:a16="http://schemas.microsoft.com/office/drawing/2014/main" id="{6F426D1D-9876-45C6-946A-798A790BBD4C}"/>
                  </a:ext>
                </a:extLst>
              </p:cNvPr>
              <p:cNvSpPr/>
              <p:nvPr/>
            </p:nvSpPr>
            <p:spPr>
              <a:xfrm>
                <a:off x="7816513" y="3265340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Rectangle 1164">
                <a:extLst>
                  <a:ext uri="{FF2B5EF4-FFF2-40B4-BE49-F238E27FC236}">
                    <a16:creationId xmlns:a16="http://schemas.microsoft.com/office/drawing/2014/main" id="{19D59B50-B338-4CD1-A4BB-F44E92AB829B}"/>
                  </a:ext>
                </a:extLst>
              </p:cNvPr>
              <p:cNvSpPr/>
              <p:nvPr/>
            </p:nvSpPr>
            <p:spPr>
              <a:xfrm>
                <a:off x="7816513" y="3773340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Rectangle 1165">
                <a:extLst>
                  <a:ext uri="{FF2B5EF4-FFF2-40B4-BE49-F238E27FC236}">
                    <a16:creationId xmlns:a16="http://schemas.microsoft.com/office/drawing/2014/main" id="{0CD0AB0A-32D1-4581-9E2B-A863D7DD8598}"/>
                  </a:ext>
                </a:extLst>
              </p:cNvPr>
              <p:cNvSpPr/>
              <p:nvPr/>
            </p:nvSpPr>
            <p:spPr>
              <a:xfrm>
                <a:off x="7733965" y="3666977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Rectangle 1166">
                <a:extLst>
                  <a:ext uri="{FF2B5EF4-FFF2-40B4-BE49-F238E27FC236}">
                    <a16:creationId xmlns:a16="http://schemas.microsoft.com/office/drawing/2014/main" id="{D22733B5-B618-41D5-BE28-5561678C9EDA}"/>
                  </a:ext>
                </a:extLst>
              </p:cNvPr>
              <p:cNvSpPr/>
              <p:nvPr/>
            </p:nvSpPr>
            <p:spPr>
              <a:xfrm>
                <a:off x="8680115" y="3666977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u</a:t>
                </a:r>
              </a:p>
            </p:txBody>
          </p:sp>
          <p:sp>
            <p:nvSpPr>
              <p:cNvPr id="1168" name="Rectangle 1167">
                <a:extLst>
                  <a:ext uri="{FF2B5EF4-FFF2-40B4-BE49-F238E27FC236}">
                    <a16:creationId xmlns:a16="http://schemas.microsoft.com/office/drawing/2014/main" id="{3C00DDE4-39D4-4D32-9BF6-F20CF4D865DC}"/>
                  </a:ext>
                </a:extLst>
              </p:cNvPr>
              <p:cNvSpPr/>
              <p:nvPr/>
            </p:nvSpPr>
            <p:spPr>
              <a:xfrm>
                <a:off x="7733965" y="358284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Rectangle 1168">
                <a:extLst>
                  <a:ext uri="{FF2B5EF4-FFF2-40B4-BE49-F238E27FC236}">
                    <a16:creationId xmlns:a16="http://schemas.microsoft.com/office/drawing/2014/main" id="{93B39DB4-93CC-4501-A252-6E7BD452E9E1}"/>
                  </a:ext>
                </a:extLst>
              </p:cNvPr>
              <p:cNvSpPr/>
              <p:nvPr/>
            </p:nvSpPr>
            <p:spPr>
              <a:xfrm>
                <a:off x="7733965" y="387970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Rectangle 1169">
                <a:extLst>
                  <a:ext uri="{FF2B5EF4-FFF2-40B4-BE49-F238E27FC236}">
                    <a16:creationId xmlns:a16="http://schemas.microsoft.com/office/drawing/2014/main" id="{A9FE21BF-2AD9-4D52-B56B-1F81B8BD9F6B}"/>
                  </a:ext>
                </a:extLst>
              </p:cNvPr>
              <p:cNvSpPr/>
              <p:nvPr/>
            </p:nvSpPr>
            <p:spPr>
              <a:xfrm>
                <a:off x="8680115" y="359077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Rectangle 1170">
                <a:extLst>
                  <a:ext uri="{FF2B5EF4-FFF2-40B4-BE49-F238E27FC236}">
                    <a16:creationId xmlns:a16="http://schemas.microsoft.com/office/drawing/2014/main" id="{7BBAA26A-5153-4691-ADAB-147C5CA7AA27}"/>
                  </a:ext>
                </a:extLst>
              </p:cNvPr>
              <p:cNvSpPr/>
              <p:nvPr/>
            </p:nvSpPr>
            <p:spPr>
              <a:xfrm>
                <a:off x="8680115" y="387970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Rectangle 1171">
                <a:extLst>
                  <a:ext uri="{FF2B5EF4-FFF2-40B4-BE49-F238E27FC236}">
                    <a16:creationId xmlns:a16="http://schemas.microsoft.com/office/drawing/2014/main" id="{4C02C785-2D3E-4B8C-95CA-4936C2F3ADCA}"/>
                  </a:ext>
                </a:extLst>
              </p:cNvPr>
              <p:cNvSpPr/>
              <p:nvPr/>
            </p:nvSpPr>
            <p:spPr>
              <a:xfrm>
                <a:off x="7733965" y="350664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Rectangle 1172">
                <a:extLst>
                  <a:ext uri="{FF2B5EF4-FFF2-40B4-BE49-F238E27FC236}">
                    <a16:creationId xmlns:a16="http://schemas.microsoft.com/office/drawing/2014/main" id="{6E69EDFC-C9F5-4AC9-93FE-DC290F200159}"/>
                  </a:ext>
                </a:extLst>
              </p:cNvPr>
              <p:cNvSpPr/>
              <p:nvPr/>
            </p:nvSpPr>
            <p:spPr>
              <a:xfrm>
                <a:off x="7733965" y="342647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Rectangle 1173">
                <a:extLst>
                  <a:ext uri="{FF2B5EF4-FFF2-40B4-BE49-F238E27FC236}">
                    <a16:creationId xmlns:a16="http://schemas.microsoft.com/office/drawing/2014/main" id="{7C76C521-C801-4D1A-8BB6-67D119410AEB}"/>
                  </a:ext>
                </a:extLst>
              </p:cNvPr>
              <p:cNvSpPr/>
              <p:nvPr/>
            </p:nvSpPr>
            <p:spPr>
              <a:xfrm>
                <a:off x="7733965" y="334154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Rectangle 1174">
                <a:extLst>
                  <a:ext uri="{FF2B5EF4-FFF2-40B4-BE49-F238E27FC236}">
                    <a16:creationId xmlns:a16="http://schemas.microsoft.com/office/drawing/2014/main" id="{BF6B4DAD-D91B-4E06-8D94-2B9492647B12}"/>
                  </a:ext>
                </a:extLst>
              </p:cNvPr>
              <p:cNvSpPr/>
              <p:nvPr/>
            </p:nvSpPr>
            <p:spPr>
              <a:xfrm>
                <a:off x="7733965" y="326534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Rectangle 1175">
                <a:extLst>
                  <a:ext uri="{FF2B5EF4-FFF2-40B4-BE49-F238E27FC236}">
                    <a16:creationId xmlns:a16="http://schemas.microsoft.com/office/drawing/2014/main" id="{1A01F82C-64CB-414C-A139-AA73C2095EFB}"/>
                  </a:ext>
                </a:extLst>
              </p:cNvPr>
              <p:cNvSpPr/>
              <p:nvPr/>
            </p:nvSpPr>
            <p:spPr>
              <a:xfrm>
                <a:off x="8680115" y="350267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Rectangle 1176">
                <a:extLst>
                  <a:ext uri="{FF2B5EF4-FFF2-40B4-BE49-F238E27FC236}">
                    <a16:creationId xmlns:a16="http://schemas.microsoft.com/office/drawing/2014/main" id="{2B1EB1B3-C071-4C25-BE9F-8DC62F426F88}"/>
                  </a:ext>
                </a:extLst>
              </p:cNvPr>
              <p:cNvSpPr/>
              <p:nvPr/>
            </p:nvSpPr>
            <p:spPr>
              <a:xfrm>
                <a:off x="8680115" y="341562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Rectangle 1177">
                <a:extLst>
                  <a:ext uri="{FF2B5EF4-FFF2-40B4-BE49-F238E27FC236}">
                    <a16:creationId xmlns:a16="http://schemas.microsoft.com/office/drawing/2014/main" id="{0B54ABC2-D1D7-4DDC-BCFB-8518F8E7FA6E}"/>
                  </a:ext>
                </a:extLst>
              </p:cNvPr>
              <p:cNvSpPr/>
              <p:nvPr/>
            </p:nvSpPr>
            <p:spPr>
              <a:xfrm>
                <a:off x="8680115" y="3337306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Rectangle 1178">
                <a:extLst>
                  <a:ext uri="{FF2B5EF4-FFF2-40B4-BE49-F238E27FC236}">
                    <a16:creationId xmlns:a16="http://schemas.microsoft.com/office/drawing/2014/main" id="{DB6BB928-6F94-4698-B14F-03FEA847A308}"/>
                  </a:ext>
                </a:extLst>
              </p:cNvPr>
              <p:cNvSpPr/>
              <p:nvPr/>
            </p:nvSpPr>
            <p:spPr>
              <a:xfrm>
                <a:off x="8680115" y="326322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Rectangle 1179">
                <a:extLst>
                  <a:ext uri="{FF2B5EF4-FFF2-40B4-BE49-F238E27FC236}">
                    <a16:creationId xmlns:a16="http://schemas.microsoft.com/office/drawing/2014/main" id="{F9FABDFA-99CE-46E4-BB63-1041BF71CE2C}"/>
                  </a:ext>
                </a:extLst>
              </p:cNvPr>
              <p:cNvSpPr/>
              <p:nvPr/>
            </p:nvSpPr>
            <p:spPr>
              <a:xfrm>
                <a:off x="7733965" y="395590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Rectangle 1180">
                <a:extLst>
                  <a:ext uri="{FF2B5EF4-FFF2-40B4-BE49-F238E27FC236}">
                    <a16:creationId xmlns:a16="http://schemas.microsoft.com/office/drawing/2014/main" id="{9D7B4EAE-981D-45BF-820F-A1945D008864}"/>
                  </a:ext>
                </a:extLst>
              </p:cNvPr>
              <p:cNvSpPr/>
              <p:nvPr/>
            </p:nvSpPr>
            <p:spPr>
              <a:xfrm>
                <a:off x="7733965" y="403818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Rectangle 1181">
                <a:extLst>
                  <a:ext uri="{FF2B5EF4-FFF2-40B4-BE49-F238E27FC236}">
                    <a16:creationId xmlns:a16="http://schemas.microsoft.com/office/drawing/2014/main" id="{16D86D46-3C3B-41D8-8F1B-C5A010B60D03}"/>
                  </a:ext>
                </a:extLst>
              </p:cNvPr>
              <p:cNvSpPr/>
              <p:nvPr/>
            </p:nvSpPr>
            <p:spPr>
              <a:xfrm>
                <a:off x="7733965" y="411782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Rectangle 1182">
                <a:extLst>
                  <a:ext uri="{FF2B5EF4-FFF2-40B4-BE49-F238E27FC236}">
                    <a16:creationId xmlns:a16="http://schemas.microsoft.com/office/drawing/2014/main" id="{B6CDD7AA-0976-4FD9-B59C-62ACCE12B7AA}"/>
                  </a:ext>
                </a:extLst>
              </p:cNvPr>
              <p:cNvSpPr/>
              <p:nvPr/>
            </p:nvSpPr>
            <p:spPr>
              <a:xfrm>
                <a:off x="7733965" y="420355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Rectangle 1183">
                <a:extLst>
                  <a:ext uri="{FF2B5EF4-FFF2-40B4-BE49-F238E27FC236}">
                    <a16:creationId xmlns:a16="http://schemas.microsoft.com/office/drawing/2014/main" id="{F4F3F559-7596-4E60-AEED-35628089FDE7}"/>
                  </a:ext>
                </a:extLst>
              </p:cNvPr>
              <p:cNvSpPr/>
              <p:nvPr/>
            </p:nvSpPr>
            <p:spPr>
              <a:xfrm>
                <a:off x="8680115" y="420355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Rectangle 1184">
                <a:extLst>
                  <a:ext uri="{FF2B5EF4-FFF2-40B4-BE49-F238E27FC236}">
                    <a16:creationId xmlns:a16="http://schemas.microsoft.com/office/drawing/2014/main" id="{9594A4B4-4F48-40E6-BC12-45D1F2371151}"/>
                  </a:ext>
                </a:extLst>
              </p:cNvPr>
              <p:cNvSpPr/>
              <p:nvPr/>
            </p:nvSpPr>
            <p:spPr>
              <a:xfrm>
                <a:off x="8680115" y="4125764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5CB8C49C-14D7-47FE-A1F1-5EA2BB526EBA}"/>
                  </a:ext>
                </a:extLst>
              </p:cNvPr>
              <p:cNvSpPr/>
              <p:nvPr/>
            </p:nvSpPr>
            <p:spPr>
              <a:xfrm>
                <a:off x="8680115" y="404877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22E5A480-FB56-44D7-A61D-375CF4647F9B}"/>
                  </a:ext>
                </a:extLst>
              </p:cNvPr>
              <p:cNvSpPr/>
              <p:nvPr/>
            </p:nvSpPr>
            <p:spPr>
              <a:xfrm>
                <a:off x="8680115" y="396384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Rectangle 1187">
                <a:extLst>
                  <a:ext uri="{FF2B5EF4-FFF2-40B4-BE49-F238E27FC236}">
                    <a16:creationId xmlns:a16="http://schemas.microsoft.com/office/drawing/2014/main" id="{9C866592-A758-4F54-922C-3274C783E490}"/>
                  </a:ext>
                </a:extLst>
              </p:cNvPr>
              <p:cNvSpPr/>
              <p:nvPr/>
            </p:nvSpPr>
            <p:spPr>
              <a:xfrm>
                <a:off x="8683283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Rectangle 1188">
                <a:extLst>
                  <a:ext uri="{FF2B5EF4-FFF2-40B4-BE49-F238E27FC236}">
                    <a16:creationId xmlns:a16="http://schemas.microsoft.com/office/drawing/2014/main" id="{C2725D1A-E7B0-4E85-8EA3-C9A4381FC419}"/>
                  </a:ext>
                </a:extLst>
              </p:cNvPr>
              <p:cNvSpPr/>
              <p:nvPr/>
            </p:nvSpPr>
            <p:spPr>
              <a:xfrm>
                <a:off x="7899060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Rectangle 1189">
                <a:extLst>
                  <a:ext uri="{FF2B5EF4-FFF2-40B4-BE49-F238E27FC236}">
                    <a16:creationId xmlns:a16="http://schemas.microsoft.com/office/drawing/2014/main" id="{26E8652A-E671-46A7-A778-51838DCFEAB4}"/>
                  </a:ext>
                </a:extLst>
              </p:cNvPr>
              <p:cNvSpPr/>
              <p:nvPr/>
            </p:nvSpPr>
            <p:spPr>
              <a:xfrm>
                <a:off x="7981607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Rectangle 1190">
                <a:extLst>
                  <a:ext uri="{FF2B5EF4-FFF2-40B4-BE49-F238E27FC236}">
                    <a16:creationId xmlns:a16="http://schemas.microsoft.com/office/drawing/2014/main" id="{96972FB0-56D3-45DF-811B-317937F02F92}"/>
                  </a:ext>
                </a:extLst>
              </p:cNvPr>
              <p:cNvSpPr/>
              <p:nvPr/>
            </p:nvSpPr>
            <p:spPr>
              <a:xfrm>
                <a:off x="8068899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Rectangle 1191">
                <a:extLst>
                  <a:ext uri="{FF2B5EF4-FFF2-40B4-BE49-F238E27FC236}">
                    <a16:creationId xmlns:a16="http://schemas.microsoft.com/office/drawing/2014/main" id="{1BDD516F-843B-49D8-A8C1-0CB7D96FFF46}"/>
                  </a:ext>
                </a:extLst>
              </p:cNvPr>
              <p:cNvSpPr/>
              <p:nvPr/>
            </p:nvSpPr>
            <p:spPr>
              <a:xfrm>
                <a:off x="8155424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Rectangle 1192">
                <a:extLst>
                  <a:ext uri="{FF2B5EF4-FFF2-40B4-BE49-F238E27FC236}">
                    <a16:creationId xmlns:a16="http://schemas.microsoft.com/office/drawing/2014/main" id="{3656D37E-96BF-4C38-A45C-4EBEAF61D495}"/>
                  </a:ext>
                </a:extLst>
              </p:cNvPr>
              <p:cNvSpPr/>
              <p:nvPr/>
            </p:nvSpPr>
            <p:spPr>
              <a:xfrm>
                <a:off x="8241949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Rectangle 1193">
                <a:extLst>
                  <a:ext uri="{FF2B5EF4-FFF2-40B4-BE49-F238E27FC236}">
                    <a16:creationId xmlns:a16="http://schemas.microsoft.com/office/drawing/2014/main" id="{42917900-F909-46AD-BA26-5EF7277F4E2D}"/>
                  </a:ext>
                </a:extLst>
              </p:cNvPr>
              <p:cNvSpPr/>
              <p:nvPr/>
            </p:nvSpPr>
            <p:spPr>
              <a:xfrm>
                <a:off x="8330861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5" name="Rectangle 1194">
                <a:extLst>
                  <a:ext uri="{FF2B5EF4-FFF2-40B4-BE49-F238E27FC236}">
                    <a16:creationId xmlns:a16="http://schemas.microsoft.com/office/drawing/2014/main" id="{1E71FFE5-C5C1-46E3-A1DA-478436412F4D}"/>
                  </a:ext>
                </a:extLst>
              </p:cNvPr>
              <p:cNvSpPr/>
              <p:nvPr/>
            </p:nvSpPr>
            <p:spPr>
              <a:xfrm>
                <a:off x="8421364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6" name="Rectangle 1195">
                <a:extLst>
                  <a:ext uri="{FF2B5EF4-FFF2-40B4-BE49-F238E27FC236}">
                    <a16:creationId xmlns:a16="http://schemas.microsoft.com/office/drawing/2014/main" id="{6ED6C4CB-78A9-49C6-8CE2-B7689B2826AB}"/>
                  </a:ext>
                </a:extLst>
              </p:cNvPr>
              <p:cNvSpPr/>
              <p:nvPr/>
            </p:nvSpPr>
            <p:spPr>
              <a:xfrm>
                <a:off x="8511851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7" name="Rectangle 1196">
                <a:extLst>
                  <a:ext uri="{FF2B5EF4-FFF2-40B4-BE49-F238E27FC236}">
                    <a16:creationId xmlns:a16="http://schemas.microsoft.com/office/drawing/2014/main" id="{B0E0704C-2B78-4AE7-A3C2-1DF3D29AFD29}"/>
                  </a:ext>
                </a:extLst>
              </p:cNvPr>
              <p:cNvSpPr/>
              <p:nvPr/>
            </p:nvSpPr>
            <p:spPr>
              <a:xfrm>
                <a:off x="8597568" y="428134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8" name="Rectangle 1197">
                <a:extLst>
                  <a:ext uri="{FF2B5EF4-FFF2-40B4-BE49-F238E27FC236}">
                    <a16:creationId xmlns:a16="http://schemas.microsoft.com/office/drawing/2014/main" id="{A03F3697-9FBE-4FBB-9213-8CD457DDA9D6}"/>
                  </a:ext>
                </a:extLst>
              </p:cNvPr>
              <p:cNvSpPr/>
              <p:nvPr/>
            </p:nvSpPr>
            <p:spPr>
              <a:xfrm>
                <a:off x="8680115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9" name="Rectangle 1198">
                <a:extLst>
                  <a:ext uri="{FF2B5EF4-FFF2-40B4-BE49-F238E27FC236}">
                    <a16:creationId xmlns:a16="http://schemas.microsoft.com/office/drawing/2014/main" id="{AEF86EC8-26F0-46F6-83AC-3429867B68EE}"/>
                  </a:ext>
                </a:extLst>
              </p:cNvPr>
              <p:cNvSpPr/>
              <p:nvPr/>
            </p:nvSpPr>
            <p:spPr>
              <a:xfrm>
                <a:off x="7895892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0" name="Rectangle 1199">
                <a:extLst>
                  <a:ext uri="{FF2B5EF4-FFF2-40B4-BE49-F238E27FC236}">
                    <a16:creationId xmlns:a16="http://schemas.microsoft.com/office/drawing/2014/main" id="{26B15001-3DD8-40F9-A3A2-EF539D957507}"/>
                  </a:ext>
                </a:extLst>
              </p:cNvPr>
              <p:cNvSpPr/>
              <p:nvPr/>
            </p:nvSpPr>
            <p:spPr>
              <a:xfrm>
                <a:off x="7978439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1" name="Rectangle 1200">
                <a:extLst>
                  <a:ext uri="{FF2B5EF4-FFF2-40B4-BE49-F238E27FC236}">
                    <a16:creationId xmlns:a16="http://schemas.microsoft.com/office/drawing/2014/main" id="{6FF1AB4C-86D6-4FFD-AD88-D0793415EB88}"/>
                  </a:ext>
                </a:extLst>
              </p:cNvPr>
              <p:cNvSpPr/>
              <p:nvPr/>
            </p:nvSpPr>
            <p:spPr>
              <a:xfrm>
                <a:off x="8065731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2" name="Rectangle 1201">
                <a:extLst>
                  <a:ext uri="{FF2B5EF4-FFF2-40B4-BE49-F238E27FC236}">
                    <a16:creationId xmlns:a16="http://schemas.microsoft.com/office/drawing/2014/main" id="{5CFD22D2-5818-4CAE-B021-26E280DA0001}"/>
                  </a:ext>
                </a:extLst>
              </p:cNvPr>
              <p:cNvSpPr/>
              <p:nvPr/>
            </p:nvSpPr>
            <p:spPr>
              <a:xfrm>
                <a:off x="8152256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3" name="Rectangle 1202">
                <a:extLst>
                  <a:ext uri="{FF2B5EF4-FFF2-40B4-BE49-F238E27FC236}">
                    <a16:creationId xmlns:a16="http://schemas.microsoft.com/office/drawing/2014/main" id="{3C237819-0576-43F8-ADD6-D5663999EF32}"/>
                  </a:ext>
                </a:extLst>
              </p:cNvPr>
              <p:cNvSpPr/>
              <p:nvPr/>
            </p:nvSpPr>
            <p:spPr>
              <a:xfrm>
                <a:off x="8238781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4" name="Rectangle 1203">
                <a:extLst>
                  <a:ext uri="{FF2B5EF4-FFF2-40B4-BE49-F238E27FC236}">
                    <a16:creationId xmlns:a16="http://schemas.microsoft.com/office/drawing/2014/main" id="{F7C95A09-C469-4B54-9F6A-23290D7FD8F0}"/>
                  </a:ext>
                </a:extLst>
              </p:cNvPr>
              <p:cNvSpPr/>
              <p:nvPr/>
            </p:nvSpPr>
            <p:spPr>
              <a:xfrm>
                <a:off x="8327693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5" name="Rectangle 1204">
                <a:extLst>
                  <a:ext uri="{FF2B5EF4-FFF2-40B4-BE49-F238E27FC236}">
                    <a16:creationId xmlns:a16="http://schemas.microsoft.com/office/drawing/2014/main" id="{A9DDFE19-90E5-4A44-B8C6-B364C82DA911}"/>
                  </a:ext>
                </a:extLst>
              </p:cNvPr>
              <p:cNvSpPr/>
              <p:nvPr/>
            </p:nvSpPr>
            <p:spPr>
              <a:xfrm>
                <a:off x="8418196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6" name="Rectangle 1205">
                <a:extLst>
                  <a:ext uri="{FF2B5EF4-FFF2-40B4-BE49-F238E27FC236}">
                    <a16:creationId xmlns:a16="http://schemas.microsoft.com/office/drawing/2014/main" id="{B2F32126-6D6B-4769-AC63-E1C2253FFBED}"/>
                  </a:ext>
                </a:extLst>
              </p:cNvPr>
              <p:cNvSpPr/>
              <p:nvPr/>
            </p:nvSpPr>
            <p:spPr>
              <a:xfrm>
                <a:off x="8508683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7" name="Rectangle 1206">
                <a:extLst>
                  <a:ext uri="{FF2B5EF4-FFF2-40B4-BE49-F238E27FC236}">
                    <a16:creationId xmlns:a16="http://schemas.microsoft.com/office/drawing/2014/main" id="{FF0232D8-650D-4DAD-90E3-AF6F55D38325}"/>
                  </a:ext>
                </a:extLst>
              </p:cNvPr>
              <p:cNvSpPr/>
              <p:nvPr/>
            </p:nvSpPr>
            <p:spPr>
              <a:xfrm>
                <a:off x="8594400" y="31854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8" name="Rectangle 1207">
                <a:extLst>
                  <a:ext uri="{FF2B5EF4-FFF2-40B4-BE49-F238E27FC236}">
                    <a16:creationId xmlns:a16="http://schemas.microsoft.com/office/drawing/2014/main" id="{3F91C0DF-5D37-4719-B619-B80EC1ECE187}"/>
                  </a:ext>
                </a:extLst>
              </p:cNvPr>
              <p:cNvSpPr/>
              <p:nvPr/>
            </p:nvSpPr>
            <p:spPr>
              <a:xfrm>
                <a:off x="7733964" y="318437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9" name="Rectangle 1208">
                <a:extLst>
                  <a:ext uri="{FF2B5EF4-FFF2-40B4-BE49-F238E27FC236}">
                    <a16:creationId xmlns:a16="http://schemas.microsoft.com/office/drawing/2014/main" id="{713F5D13-CAF6-4AE9-A575-B53F3B26AC0D}"/>
                  </a:ext>
                </a:extLst>
              </p:cNvPr>
              <p:cNvSpPr/>
              <p:nvPr/>
            </p:nvSpPr>
            <p:spPr>
              <a:xfrm>
                <a:off x="7814928" y="318437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0" name="Rectangle 1209">
                <a:extLst>
                  <a:ext uri="{FF2B5EF4-FFF2-40B4-BE49-F238E27FC236}">
                    <a16:creationId xmlns:a16="http://schemas.microsoft.com/office/drawing/2014/main" id="{2DABAC81-40CB-4939-9754-7B37D940461D}"/>
                  </a:ext>
                </a:extLst>
              </p:cNvPr>
              <p:cNvSpPr/>
              <p:nvPr/>
            </p:nvSpPr>
            <p:spPr>
              <a:xfrm>
                <a:off x="8680115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1" name="Rectangle 1210">
                <a:extLst>
                  <a:ext uri="{FF2B5EF4-FFF2-40B4-BE49-F238E27FC236}">
                    <a16:creationId xmlns:a16="http://schemas.microsoft.com/office/drawing/2014/main" id="{0C8F2355-E16E-4C03-B426-33FCCA645A2F}"/>
                  </a:ext>
                </a:extLst>
              </p:cNvPr>
              <p:cNvSpPr/>
              <p:nvPr/>
            </p:nvSpPr>
            <p:spPr>
              <a:xfrm>
                <a:off x="7897462" y="310050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2" name="Rectangle 1211">
                <a:extLst>
                  <a:ext uri="{FF2B5EF4-FFF2-40B4-BE49-F238E27FC236}">
                    <a16:creationId xmlns:a16="http://schemas.microsoft.com/office/drawing/2014/main" id="{4FCE6BB7-D75E-4B3B-933B-01B997F2F30B}"/>
                  </a:ext>
                </a:extLst>
              </p:cNvPr>
              <p:cNvSpPr/>
              <p:nvPr/>
            </p:nvSpPr>
            <p:spPr>
              <a:xfrm>
                <a:off x="7978411" y="3103153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3" name="Rectangle 1212">
                <a:extLst>
                  <a:ext uri="{FF2B5EF4-FFF2-40B4-BE49-F238E27FC236}">
                    <a16:creationId xmlns:a16="http://schemas.microsoft.com/office/drawing/2014/main" id="{FC172858-494F-4C79-AF6B-5BD9F046C903}"/>
                  </a:ext>
                </a:extLst>
              </p:cNvPr>
              <p:cNvSpPr/>
              <p:nvPr/>
            </p:nvSpPr>
            <p:spPr>
              <a:xfrm>
                <a:off x="8066539" y="3100505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Rectangle 1213">
                <a:extLst>
                  <a:ext uri="{FF2B5EF4-FFF2-40B4-BE49-F238E27FC236}">
                    <a16:creationId xmlns:a16="http://schemas.microsoft.com/office/drawing/2014/main" id="{21B07FFA-25A9-42C9-BE16-15FCAEA07E46}"/>
                  </a:ext>
                </a:extLst>
              </p:cNvPr>
              <p:cNvSpPr/>
              <p:nvPr/>
            </p:nvSpPr>
            <p:spPr>
              <a:xfrm>
                <a:off x="8153064" y="3100505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5" name="Rectangle 1214">
                <a:extLst>
                  <a:ext uri="{FF2B5EF4-FFF2-40B4-BE49-F238E27FC236}">
                    <a16:creationId xmlns:a16="http://schemas.microsoft.com/office/drawing/2014/main" id="{3C2C0325-01F1-40EA-BFEA-CE68A0E03664}"/>
                  </a:ext>
                </a:extLst>
              </p:cNvPr>
              <p:cNvSpPr/>
              <p:nvPr/>
            </p:nvSpPr>
            <p:spPr>
              <a:xfrm>
                <a:off x="8238781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6" name="Rectangle 1215">
                <a:extLst>
                  <a:ext uri="{FF2B5EF4-FFF2-40B4-BE49-F238E27FC236}">
                    <a16:creationId xmlns:a16="http://schemas.microsoft.com/office/drawing/2014/main" id="{F038F2A9-0279-48AD-A507-D0F85C97AC8B}"/>
                  </a:ext>
                </a:extLst>
              </p:cNvPr>
              <p:cNvSpPr/>
              <p:nvPr/>
            </p:nvSpPr>
            <p:spPr>
              <a:xfrm>
                <a:off x="8327693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7" name="Rectangle 1216">
                <a:extLst>
                  <a:ext uri="{FF2B5EF4-FFF2-40B4-BE49-F238E27FC236}">
                    <a16:creationId xmlns:a16="http://schemas.microsoft.com/office/drawing/2014/main" id="{8CAAD944-C5EC-414F-840E-7FCB4738F5D3}"/>
                  </a:ext>
                </a:extLst>
              </p:cNvPr>
              <p:cNvSpPr/>
              <p:nvPr/>
            </p:nvSpPr>
            <p:spPr>
              <a:xfrm>
                <a:off x="8418196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8" name="Rectangle 1217">
                <a:extLst>
                  <a:ext uri="{FF2B5EF4-FFF2-40B4-BE49-F238E27FC236}">
                    <a16:creationId xmlns:a16="http://schemas.microsoft.com/office/drawing/2014/main" id="{D2ABBC21-7556-4CAF-9617-EE342822A7A2}"/>
                  </a:ext>
                </a:extLst>
              </p:cNvPr>
              <p:cNvSpPr/>
              <p:nvPr/>
            </p:nvSpPr>
            <p:spPr>
              <a:xfrm>
                <a:off x="8508683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9" name="Rectangle 1218">
                <a:extLst>
                  <a:ext uri="{FF2B5EF4-FFF2-40B4-BE49-F238E27FC236}">
                    <a16:creationId xmlns:a16="http://schemas.microsoft.com/office/drawing/2014/main" id="{F7C17433-B478-4233-9E4A-C43E456C7A21}"/>
                  </a:ext>
                </a:extLst>
              </p:cNvPr>
              <p:cNvSpPr/>
              <p:nvPr/>
            </p:nvSpPr>
            <p:spPr>
              <a:xfrm>
                <a:off x="8594400" y="310421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0" name="Rectangle 1219">
                <a:extLst>
                  <a:ext uri="{FF2B5EF4-FFF2-40B4-BE49-F238E27FC236}">
                    <a16:creationId xmlns:a16="http://schemas.microsoft.com/office/drawing/2014/main" id="{414BC617-7003-49EF-B815-DCDFE1503B66}"/>
                  </a:ext>
                </a:extLst>
              </p:cNvPr>
              <p:cNvSpPr/>
              <p:nvPr/>
            </p:nvSpPr>
            <p:spPr>
              <a:xfrm>
                <a:off x="7733964" y="310315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1" name="Rectangle 1220">
                <a:extLst>
                  <a:ext uri="{FF2B5EF4-FFF2-40B4-BE49-F238E27FC236}">
                    <a16:creationId xmlns:a16="http://schemas.microsoft.com/office/drawing/2014/main" id="{1676BCDC-AAA1-45A2-AC6F-522CF4301FE1}"/>
                  </a:ext>
                </a:extLst>
              </p:cNvPr>
              <p:cNvSpPr/>
              <p:nvPr/>
            </p:nvSpPr>
            <p:spPr>
              <a:xfrm>
                <a:off x="7814928" y="310315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2" name="Rectangle 1221">
                <a:extLst>
                  <a:ext uri="{FF2B5EF4-FFF2-40B4-BE49-F238E27FC236}">
                    <a16:creationId xmlns:a16="http://schemas.microsoft.com/office/drawing/2014/main" id="{448C335E-7331-485A-9415-B256FACED66C}"/>
                  </a:ext>
                </a:extLst>
              </p:cNvPr>
              <p:cNvSpPr/>
              <p:nvPr/>
            </p:nvSpPr>
            <p:spPr>
              <a:xfrm>
                <a:off x="8680115" y="3025226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3" name="Rectangle 1222">
                <a:extLst>
                  <a:ext uri="{FF2B5EF4-FFF2-40B4-BE49-F238E27FC236}">
                    <a16:creationId xmlns:a16="http://schemas.microsoft.com/office/drawing/2014/main" id="{AEFB7A92-4175-48E1-9186-0C86E3B38D35}"/>
                  </a:ext>
                </a:extLst>
              </p:cNvPr>
              <p:cNvSpPr/>
              <p:nvPr/>
            </p:nvSpPr>
            <p:spPr>
              <a:xfrm>
                <a:off x="8594400" y="3025226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4" name="Rectangle 1223">
                <a:extLst>
                  <a:ext uri="{FF2B5EF4-FFF2-40B4-BE49-F238E27FC236}">
                    <a16:creationId xmlns:a16="http://schemas.microsoft.com/office/drawing/2014/main" id="{59C4B81E-9ECA-44AC-BB88-A08BB8194064}"/>
                  </a:ext>
                </a:extLst>
              </p:cNvPr>
              <p:cNvSpPr/>
              <p:nvPr/>
            </p:nvSpPr>
            <p:spPr>
              <a:xfrm>
                <a:off x="8680115" y="2944001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5" name="Rectangle 1224">
                <a:extLst>
                  <a:ext uri="{FF2B5EF4-FFF2-40B4-BE49-F238E27FC236}">
                    <a16:creationId xmlns:a16="http://schemas.microsoft.com/office/drawing/2014/main" id="{8A8114C1-104A-4A37-BD58-8EC10EFA0853}"/>
                  </a:ext>
                </a:extLst>
              </p:cNvPr>
              <p:cNvSpPr/>
              <p:nvPr/>
            </p:nvSpPr>
            <p:spPr>
              <a:xfrm>
                <a:off x="8594400" y="2944001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6" name="Rectangle 1225">
                <a:extLst>
                  <a:ext uri="{FF2B5EF4-FFF2-40B4-BE49-F238E27FC236}">
                    <a16:creationId xmlns:a16="http://schemas.microsoft.com/office/drawing/2014/main" id="{8733825B-180A-48EE-94AB-5776F06F5AB1}"/>
                  </a:ext>
                </a:extLst>
              </p:cNvPr>
              <p:cNvSpPr/>
              <p:nvPr/>
            </p:nvSpPr>
            <p:spPr>
              <a:xfrm>
                <a:off x="8327665" y="3025498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7" name="Rectangle 1226">
                <a:extLst>
                  <a:ext uri="{FF2B5EF4-FFF2-40B4-BE49-F238E27FC236}">
                    <a16:creationId xmlns:a16="http://schemas.microsoft.com/office/drawing/2014/main" id="{3EC9DAD7-8172-4EAA-853B-8F1906AB044E}"/>
                  </a:ext>
                </a:extLst>
              </p:cNvPr>
              <p:cNvSpPr/>
              <p:nvPr/>
            </p:nvSpPr>
            <p:spPr>
              <a:xfrm>
                <a:off x="8241950" y="3025498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8" name="Rectangle 1227">
                <a:extLst>
                  <a:ext uri="{FF2B5EF4-FFF2-40B4-BE49-F238E27FC236}">
                    <a16:creationId xmlns:a16="http://schemas.microsoft.com/office/drawing/2014/main" id="{4C461136-FDEF-4434-BBBC-6FA7698390B6}"/>
                  </a:ext>
                </a:extLst>
              </p:cNvPr>
              <p:cNvSpPr/>
              <p:nvPr/>
            </p:nvSpPr>
            <p:spPr>
              <a:xfrm>
                <a:off x="7733964" y="428134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Rectangle 1228">
                <a:extLst>
                  <a:ext uri="{FF2B5EF4-FFF2-40B4-BE49-F238E27FC236}">
                    <a16:creationId xmlns:a16="http://schemas.microsoft.com/office/drawing/2014/main" id="{C5210980-C9DF-49F0-8D42-91D04E796675}"/>
                  </a:ext>
                </a:extLst>
              </p:cNvPr>
              <p:cNvSpPr/>
              <p:nvPr/>
            </p:nvSpPr>
            <p:spPr>
              <a:xfrm>
                <a:off x="7814928" y="428134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Rectangle 1229">
                <a:extLst>
                  <a:ext uri="{FF2B5EF4-FFF2-40B4-BE49-F238E27FC236}">
                    <a16:creationId xmlns:a16="http://schemas.microsoft.com/office/drawing/2014/main" id="{0FE4D4A5-6F69-41D0-9E45-886593D703D6}"/>
                  </a:ext>
                </a:extLst>
              </p:cNvPr>
              <p:cNvSpPr/>
              <p:nvPr/>
            </p:nvSpPr>
            <p:spPr>
              <a:xfrm flipV="1">
                <a:off x="7979047" y="2935996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1" name="Rectangle 1230">
                <a:extLst>
                  <a:ext uri="{FF2B5EF4-FFF2-40B4-BE49-F238E27FC236}">
                    <a16:creationId xmlns:a16="http://schemas.microsoft.com/office/drawing/2014/main" id="{D3D58992-12FF-446A-9BAF-1574A058C49B}"/>
                  </a:ext>
                </a:extLst>
              </p:cNvPr>
              <p:cNvSpPr/>
              <p:nvPr/>
            </p:nvSpPr>
            <p:spPr>
              <a:xfrm flipV="1">
                <a:off x="8067175" y="2938644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2" name="Rectangle 1231">
                <a:extLst>
                  <a:ext uri="{FF2B5EF4-FFF2-40B4-BE49-F238E27FC236}">
                    <a16:creationId xmlns:a16="http://schemas.microsoft.com/office/drawing/2014/main" id="{A9A36B8B-11EA-4C36-B41A-D7CCD071CBB6}"/>
                  </a:ext>
                </a:extLst>
              </p:cNvPr>
              <p:cNvSpPr/>
              <p:nvPr/>
            </p:nvSpPr>
            <p:spPr>
              <a:xfrm flipV="1">
                <a:off x="8153700" y="2938644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3" name="Rectangle 1232">
                <a:extLst>
                  <a:ext uri="{FF2B5EF4-FFF2-40B4-BE49-F238E27FC236}">
                    <a16:creationId xmlns:a16="http://schemas.microsoft.com/office/drawing/2014/main" id="{1D04951D-976C-4A32-BD05-2CFF611C8281}"/>
                  </a:ext>
                </a:extLst>
              </p:cNvPr>
              <p:cNvSpPr/>
              <p:nvPr/>
            </p:nvSpPr>
            <p:spPr>
              <a:xfrm>
                <a:off x="7898126" y="293679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4" name="Rectangle 1233">
                <a:extLst>
                  <a:ext uri="{FF2B5EF4-FFF2-40B4-BE49-F238E27FC236}">
                    <a16:creationId xmlns:a16="http://schemas.microsoft.com/office/drawing/2014/main" id="{3C59A0D0-3B83-4A24-A3CD-FA703C0BA52C}"/>
                  </a:ext>
                </a:extLst>
              </p:cNvPr>
              <p:cNvSpPr/>
              <p:nvPr/>
            </p:nvSpPr>
            <p:spPr>
              <a:xfrm>
                <a:off x="7815536" y="293520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5" name="Rectangle 1234">
                <a:extLst>
                  <a:ext uri="{FF2B5EF4-FFF2-40B4-BE49-F238E27FC236}">
                    <a16:creationId xmlns:a16="http://schemas.microsoft.com/office/drawing/2014/main" id="{3D518162-562A-4356-91DB-75A508A3BB2E}"/>
                  </a:ext>
                </a:extLst>
              </p:cNvPr>
              <p:cNvSpPr/>
              <p:nvPr/>
            </p:nvSpPr>
            <p:spPr>
              <a:xfrm>
                <a:off x="7734989" y="293520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6" name="Rectangle 1235">
                <a:extLst>
                  <a:ext uri="{FF2B5EF4-FFF2-40B4-BE49-F238E27FC236}">
                    <a16:creationId xmlns:a16="http://schemas.microsoft.com/office/drawing/2014/main" id="{A0A122F9-8E4A-43F3-B4F1-EE10BC027F9C}"/>
                  </a:ext>
                </a:extLst>
              </p:cNvPr>
              <p:cNvSpPr/>
              <p:nvPr/>
            </p:nvSpPr>
            <p:spPr>
              <a:xfrm>
                <a:off x="7897462" y="301609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7" name="Rectangle 1236">
                <a:extLst>
                  <a:ext uri="{FF2B5EF4-FFF2-40B4-BE49-F238E27FC236}">
                    <a16:creationId xmlns:a16="http://schemas.microsoft.com/office/drawing/2014/main" id="{2E844185-5AA6-4E8D-A55D-F1FC10904CC4}"/>
                  </a:ext>
                </a:extLst>
              </p:cNvPr>
              <p:cNvSpPr/>
              <p:nvPr/>
            </p:nvSpPr>
            <p:spPr>
              <a:xfrm>
                <a:off x="7978411" y="3018742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8" name="Rectangle 1237">
                <a:extLst>
                  <a:ext uri="{FF2B5EF4-FFF2-40B4-BE49-F238E27FC236}">
                    <a16:creationId xmlns:a16="http://schemas.microsoft.com/office/drawing/2014/main" id="{3C171218-D509-4E4B-9537-43501587076A}"/>
                  </a:ext>
                </a:extLst>
              </p:cNvPr>
              <p:cNvSpPr/>
              <p:nvPr/>
            </p:nvSpPr>
            <p:spPr>
              <a:xfrm>
                <a:off x="8066539" y="3016094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9" name="Rectangle 1238">
                <a:extLst>
                  <a:ext uri="{FF2B5EF4-FFF2-40B4-BE49-F238E27FC236}">
                    <a16:creationId xmlns:a16="http://schemas.microsoft.com/office/drawing/2014/main" id="{52C1D841-82B8-4D35-B97F-E66C98722B5B}"/>
                  </a:ext>
                </a:extLst>
              </p:cNvPr>
              <p:cNvSpPr/>
              <p:nvPr/>
            </p:nvSpPr>
            <p:spPr>
              <a:xfrm>
                <a:off x="8153064" y="3016094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0" name="Rectangle 1239">
                <a:extLst>
                  <a:ext uri="{FF2B5EF4-FFF2-40B4-BE49-F238E27FC236}">
                    <a16:creationId xmlns:a16="http://schemas.microsoft.com/office/drawing/2014/main" id="{04B1410F-080D-486E-B027-A3D978CD5E97}"/>
                  </a:ext>
                </a:extLst>
              </p:cNvPr>
              <p:cNvSpPr/>
              <p:nvPr/>
            </p:nvSpPr>
            <p:spPr>
              <a:xfrm>
                <a:off x="7733964" y="301874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" name="Rectangle 1240">
                <a:extLst>
                  <a:ext uri="{FF2B5EF4-FFF2-40B4-BE49-F238E27FC236}">
                    <a16:creationId xmlns:a16="http://schemas.microsoft.com/office/drawing/2014/main" id="{7B892584-3189-44CB-B0A5-2468FE41A014}"/>
                  </a:ext>
                </a:extLst>
              </p:cNvPr>
              <p:cNvSpPr/>
              <p:nvPr/>
            </p:nvSpPr>
            <p:spPr>
              <a:xfrm>
                <a:off x="7814928" y="301874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Rectangle 1241">
                <a:extLst>
                  <a:ext uri="{FF2B5EF4-FFF2-40B4-BE49-F238E27FC236}">
                    <a16:creationId xmlns:a16="http://schemas.microsoft.com/office/drawing/2014/main" id="{4F532ACC-03AF-4501-9773-E1E81F96C56D}"/>
                  </a:ext>
                </a:extLst>
              </p:cNvPr>
              <p:cNvSpPr/>
              <p:nvPr/>
            </p:nvSpPr>
            <p:spPr>
              <a:xfrm>
                <a:off x="8765840" y="2919802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243" name="Rectangle 1242">
                <a:extLst>
                  <a:ext uri="{FF2B5EF4-FFF2-40B4-BE49-F238E27FC236}">
                    <a16:creationId xmlns:a16="http://schemas.microsoft.com/office/drawing/2014/main" id="{99919FEB-574F-4A39-993A-F11026338D04}"/>
                  </a:ext>
                </a:extLst>
              </p:cNvPr>
              <p:cNvSpPr/>
              <p:nvPr/>
            </p:nvSpPr>
            <p:spPr>
              <a:xfrm>
                <a:off x="7653669" y="2925226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4" name="Rectangle 1243">
                <a:extLst>
                  <a:ext uri="{FF2B5EF4-FFF2-40B4-BE49-F238E27FC236}">
                    <a16:creationId xmlns:a16="http://schemas.microsoft.com/office/drawing/2014/main" id="{0113663B-8D1F-48DF-9417-9D9CB2CABF03}"/>
                  </a:ext>
                </a:extLst>
              </p:cNvPr>
              <p:cNvSpPr/>
              <p:nvPr/>
            </p:nvSpPr>
            <p:spPr>
              <a:xfrm>
                <a:off x="8765468" y="343222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5" name="Rectangle 1244">
                <a:extLst>
                  <a:ext uri="{FF2B5EF4-FFF2-40B4-BE49-F238E27FC236}">
                    <a16:creationId xmlns:a16="http://schemas.microsoft.com/office/drawing/2014/main" id="{8DFF16E8-B459-4B6E-BF3F-1FD7C37C82E1}"/>
                  </a:ext>
                </a:extLst>
              </p:cNvPr>
              <p:cNvSpPr/>
              <p:nvPr/>
            </p:nvSpPr>
            <p:spPr>
              <a:xfrm>
                <a:off x="8765468" y="334544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" name="Rectangle 1245">
                <a:extLst>
                  <a:ext uri="{FF2B5EF4-FFF2-40B4-BE49-F238E27FC236}">
                    <a16:creationId xmlns:a16="http://schemas.microsoft.com/office/drawing/2014/main" id="{DE84A072-E6E5-492C-9436-C83CDDB24437}"/>
                  </a:ext>
                </a:extLst>
              </p:cNvPr>
              <p:cNvSpPr/>
              <p:nvPr/>
            </p:nvSpPr>
            <p:spPr>
              <a:xfrm>
                <a:off x="8765468" y="325700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7" name="Rectangle 1246">
                <a:extLst>
                  <a:ext uri="{FF2B5EF4-FFF2-40B4-BE49-F238E27FC236}">
                    <a16:creationId xmlns:a16="http://schemas.microsoft.com/office/drawing/2014/main" id="{5DC0A36E-26FD-4CAE-AB5C-802BDEBC8DEA}"/>
                  </a:ext>
                </a:extLst>
              </p:cNvPr>
              <p:cNvSpPr/>
              <p:nvPr/>
            </p:nvSpPr>
            <p:spPr>
              <a:xfrm>
                <a:off x="8765468" y="3176058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8" name="Rectangle 1247">
                <a:extLst>
                  <a:ext uri="{FF2B5EF4-FFF2-40B4-BE49-F238E27FC236}">
                    <a16:creationId xmlns:a16="http://schemas.microsoft.com/office/drawing/2014/main" id="{4A68F21C-9597-4C4A-9D3C-638AE8D7F221}"/>
                  </a:ext>
                </a:extLst>
              </p:cNvPr>
              <p:cNvSpPr/>
              <p:nvPr/>
            </p:nvSpPr>
            <p:spPr>
              <a:xfrm>
                <a:off x="8765851" y="309945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" name="Rectangle 1248">
                <a:extLst>
                  <a:ext uri="{FF2B5EF4-FFF2-40B4-BE49-F238E27FC236}">
                    <a16:creationId xmlns:a16="http://schemas.microsoft.com/office/drawing/2014/main" id="{10DBA3C3-D2D1-42F2-823B-F4CA795134CE}"/>
                  </a:ext>
                </a:extLst>
              </p:cNvPr>
              <p:cNvSpPr/>
              <p:nvPr/>
            </p:nvSpPr>
            <p:spPr>
              <a:xfrm>
                <a:off x="8765468" y="385470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" name="Rectangle 1249">
                <a:extLst>
                  <a:ext uri="{FF2B5EF4-FFF2-40B4-BE49-F238E27FC236}">
                    <a16:creationId xmlns:a16="http://schemas.microsoft.com/office/drawing/2014/main" id="{B2DE9630-3319-416A-8E78-1BB356682EDC}"/>
                  </a:ext>
                </a:extLst>
              </p:cNvPr>
              <p:cNvSpPr/>
              <p:nvPr/>
            </p:nvSpPr>
            <p:spPr>
              <a:xfrm>
                <a:off x="8765468" y="377366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1" name="Rectangle 1250">
                <a:extLst>
                  <a:ext uri="{FF2B5EF4-FFF2-40B4-BE49-F238E27FC236}">
                    <a16:creationId xmlns:a16="http://schemas.microsoft.com/office/drawing/2014/main" id="{9352A257-FA7D-458D-9D0A-3B6402ECE51F}"/>
                  </a:ext>
                </a:extLst>
              </p:cNvPr>
              <p:cNvSpPr/>
              <p:nvPr/>
            </p:nvSpPr>
            <p:spPr>
              <a:xfrm>
                <a:off x="8765468" y="368862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" name="Rectangle 1251">
                <a:extLst>
                  <a:ext uri="{FF2B5EF4-FFF2-40B4-BE49-F238E27FC236}">
                    <a16:creationId xmlns:a16="http://schemas.microsoft.com/office/drawing/2014/main" id="{F50873E4-DB5E-49F7-B32B-05DBFF3745DA}"/>
                  </a:ext>
                </a:extLst>
              </p:cNvPr>
              <p:cNvSpPr/>
              <p:nvPr/>
            </p:nvSpPr>
            <p:spPr>
              <a:xfrm>
                <a:off x="8765468" y="360201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3" name="Rectangle 1252">
                <a:extLst>
                  <a:ext uri="{FF2B5EF4-FFF2-40B4-BE49-F238E27FC236}">
                    <a16:creationId xmlns:a16="http://schemas.microsoft.com/office/drawing/2014/main" id="{653F80A7-1913-4A79-B664-1BFB8F312A76}"/>
                  </a:ext>
                </a:extLst>
              </p:cNvPr>
              <p:cNvSpPr/>
              <p:nvPr/>
            </p:nvSpPr>
            <p:spPr>
              <a:xfrm>
                <a:off x="8765468" y="351642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" name="Rectangle 1253">
                <a:extLst>
                  <a:ext uri="{FF2B5EF4-FFF2-40B4-BE49-F238E27FC236}">
                    <a16:creationId xmlns:a16="http://schemas.microsoft.com/office/drawing/2014/main" id="{B36D8798-9BEC-43CB-B5FB-277C0EAA2770}"/>
                  </a:ext>
                </a:extLst>
              </p:cNvPr>
              <p:cNvSpPr/>
              <p:nvPr/>
            </p:nvSpPr>
            <p:spPr>
              <a:xfrm>
                <a:off x="8765468" y="427868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Rectangle 1254">
                <a:extLst>
                  <a:ext uri="{FF2B5EF4-FFF2-40B4-BE49-F238E27FC236}">
                    <a16:creationId xmlns:a16="http://schemas.microsoft.com/office/drawing/2014/main" id="{CC64FD9B-4E07-45EF-9DE6-852BBBE140CD}"/>
                  </a:ext>
                </a:extLst>
              </p:cNvPr>
              <p:cNvSpPr/>
              <p:nvPr/>
            </p:nvSpPr>
            <p:spPr>
              <a:xfrm>
                <a:off x="8765468" y="4190578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Rectangle 1255">
                <a:extLst>
                  <a:ext uri="{FF2B5EF4-FFF2-40B4-BE49-F238E27FC236}">
                    <a16:creationId xmlns:a16="http://schemas.microsoft.com/office/drawing/2014/main" id="{9FCA00F7-F92F-4729-AE50-87DEAA351DC1}"/>
                  </a:ext>
                </a:extLst>
              </p:cNvPr>
              <p:cNvSpPr/>
              <p:nvPr/>
            </p:nvSpPr>
            <p:spPr>
              <a:xfrm>
                <a:off x="8765468" y="4103529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7" name="Rectangle 1256">
                <a:extLst>
                  <a:ext uri="{FF2B5EF4-FFF2-40B4-BE49-F238E27FC236}">
                    <a16:creationId xmlns:a16="http://schemas.microsoft.com/office/drawing/2014/main" id="{02D7BF1C-ECAA-400A-A6B5-154B8C96617E}"/>
                  </a:ext>
                </a:extLst>
              </p:cNvPr>
              <p:cNvSpPr/>
              <p:nvPr/>
            </p:nvSpPr>
            <p:spPr>
              <a:xfrm>
                <a:off x="8765468" y="401848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Rectangle 1257">
                <a:extLst>
                  <a:ext uri="{FF2B5EF4-FFF2-40B4-BE49-F238E27FC236}">
                    <a16:creationId xmlns:a16="http://schemas.microsoft.com/office/drawing/2014/main" id="{ADFC1060-12EF-4F69-BE25-1E021E6EE604}"/>
                  </a:ext>
                </a:extLst>
              </p:cNvPr>
              <p:cNvSpPr/>
              <p:nvPr/>
            </p:nvSpPr>
            <p:spPr>
              <a:xfrm>
                <a:off x="8765468" y="393744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9" name="Rectangle 1258">
                <a:extLst>
                  <a:ext uri="{FF2B5EF4-FFF2-40B4-BE49-F238E27FC236}">
                    <a16:creationId xmlns:a16="http://schemas.microsoft.com/office/drawing/2014/main" id="{74127324-7DAB-4F18-AF6A-28DF080EAD5A}"/>
                  </a:ext>
                </a:extLst>
              </p:cNvPr>
              <p:cNvSpPr/>
              <p:nvPr/>
            </p:nvSpPr>
            <p:spPr>
              <a:xfrm>
                <a:off x="8767623" y="201495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0" name="Rectangle 1259">
                <a:extLst>
                  <a:ext uri="{FF2B5EF4-FFF2-40B4-BE49-F238E27FC236}">
                    <a16:creationId xmlns:a16="http://schemas.microsoft.com/office/drawing/2014/main" id="{32E8030C-69EF-4B0E-A4EE-3A589EC55357}"/>
                  </a:ext>
                </a:extLst>
              </p:cNvPr>
              <p:cNvSpPr/>
              <p:nvPr/>
            </p:nvSpPr>
            <p:spPr>
              <a:xfrm>
                <a:off x="8767623" y="192817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1" name="Rectangle 1260">
                <a:extLst>
                  <a:ext uri="{FF2B5EF4-FFF2-40B4-BE49-F238E27FC236}">
                    <a16:creationId xmlns:a16="http://schemas.microsoft.com/office/drawing/2014/main" id="{F349C591-BE85-4F1D-BB43-83D942F17736}"/>
                  </a:ext>
                </a:extLst>
              </p:cNvPr>
              <p:cNvSpPr/>
              <p:nvPr/>
            </p:nvSpPr>
            <p:spPr>
              <a:xfrm>
                <a:off x="8767623" y="183973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2" name="Rectangle 1261">
                <a:extLst>
                  <a:ext uri="{FF2B5EF4-FFF2-40B4-BE49-F238E27FC236}">
                    <a16:creationId xmlns:a16="http://schemas.microsoft.com/office/drawing/2014/main" id="{3A24AFBE-824A-441E-89E2-3F98FDB15CD3}"/>
                  </a:ext>
                </a:extLst>
              </p:cNvPr>
              <p:cNvSpPr/>
              <p:nvPr/>
            </p:nvSpPr>
            <p:spPr>
              <a:xfrm>
                <a:off x="8767623" y="175878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3" name="Rectangle 1262">
                <a:extLst>
                  <a:ext uri="{FF2B5EF4-FFF2-40B4-BE49-F238E27FC236}">
                    <a16:creationId xmlns:a16="http://schemas.microsoft.com/office/drawing/2014/main" id="{55981560-499E-4271-8503-F3857B379CE8}"/>
                  </a:ext>
                </a:extLst>
              </p:cNvPr>
              <p:cNvSpPr/>
              <p:nvPr/>
            </p:nvSpPr>
            <p:spPr>
              <a:xfrm>
                <a:off x="8765831" y="168177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4" name="Rectangle 1263">
                <a:extLst>
                  <a:ext uri="{FF2B5EF4-FFF2-40B4-BE49-F238E27FC236}">
                    <a16:creationId xmlns:a16="http://schemas.microsoft.com/office/drawing/2014/main" id="{5D913712-3644-4B86-8B7B-B4D2A7C9A1BE}"/>
                  </a:ext>
                </a:extLst>
              </p:cNvPr>
              <p:cNvSpPr/>
              <p:nvPr/>
            </p:nvSpPr>
            <p:spPr>
              <a:xfrm>
                <a:off x="8767623" y="243743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5" name="Rectangle 1264">
                <a:extLst>
                  <a:ext uri="{FF2B5EF4-FFF2-40B4-BE49-F238E27FC236}">
                    <a16:creationId xmlns:a16="http://schemas.microsoft.com/office/drawing/2014/main" id="{04D33C44-D0E9-4498-B7A8-DBD627BE3B34}"/>
                  </a:ext>
                </a:extLst>
              </p:cNvPr>
              <p:cNvSpPr/>
              <p:nvPr/>
            </p:nvSpPr>
            <p:spPr>
              <a:xfrm>
                <a:off x="8767623" y="235639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6" name="Rectangle 1265">
                <a:extLst>
                  <a:ext uri="{FF2B5EF4-FFF2-40B4-BE49-F238E27FC236}">
                    <a16:creationId xmlns:a16="http://schemas.microsoft.com/office/drawing/2014/main" id="{CF507A91-E56D-405F-940A-AE585F26D074}"/>
                  </a:ext>
                </a:extLst>
              </p:cNvPr>
              <p:cNvSpPr/>
              <p:nvPr/>
            </p:nvSpPr>
            <p:spPr>
              <a:xfrm>
                <a:off x="8767623" y="2271348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7" name="Rectangle 1266">
                <a:extLst>
                  <a:ext uri="{FF2B5EF4-FFF2-40B4-BE49-F238E27FC236}">
                    <a16:creationId xmlns:a16="http://schemas.microsoft.com/office/drawing/2014/main" id="{41313420-A591-4662-ACE6-4E4E20A8A2CC}"/>
                  </a:ext>
                </a:extLst>
              </p:cNvPr>
              <p:cNvSpPr/>
              <p:nvPr/>
            </p:nvSpPr>
            <p:spPr>
              <a:xfrm>
                <a:off x="8767623" y="218474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8" name="Rectangle 1267">
                <a:extLst>
                  <a:ext uri="{FF2B5EF4-FFF2-40B4-BE49-F238E27FC236}">
                    <a16:creationId xmlns:a16="http://schemas.microsoft.com/office/drawing/2014/main" id="{888AB0C0-DEFE-4380-BDF6-A5D9BCB12B25}"/>
                  </a:ext>
                </a:extLst>
              </p:cNvPr>
              <p:cNvSpPr/>
              <p:nvPr/>
            </p:nvSpPr>
            <p:spPr>
              <a:xfrm>
                <a:off x="8767623" y="2099148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9" name="Rectangle 1268">
                <a:extLst>
                  <a:ext uri="{FF2B5EF4-FFF2-40B4-BE49-F238E27FC236}">
                    <a16:creationId xmlns:a16="http://schemas.microsoft.com/office/drawing/2014/main" id="{D340B37B-FD64-4EDE-9949-BA0AEA2530EB}"/>
                  </a:ext>
                </a:extLst>
              </p:cNvPr>
              <p:cNvSpPr/>
              <p:nvPr/>
            </p:nvSpPr>
            <p:spPr>
              <a:xfrm>
                <a:off x="8767623" y="286141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0" name="Rectangle 1269">
                <a:extLst>
                  <a:ext uri="{FF2B5EF4-FFF2-40B4-BE49-F238E27FC236}">
                    <a16:creationId xmlns:a16="http://schemas.microsoft.com/office/drawing/2014/main" id="{D66DF347-D39B-4160-A5C3-58C4ABDE6EE7}"/>
                  </a:ext>
                </a:extLst>
              </p:cNvPr>
              <p:cNvSpPr/>
              <p:nvPr/>
            </p:nvSpPr>
            <p:spPr>
              <a:xfrm>
                <a:off x="8767623" y="277330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1" name="Rectangle 1270">
                <a:extLst>
                  <a:ext uri="{FF2B5EF4-FFF2-40B4-BE49-F238E27FC236}">
                    <a16:creationId xmlns:a16="http://schemas.microsoft.com/office/drawing/2014/main" id="{40027244-2D25-4D65-B610-617F33F03B98}"/>
                  </a:ext>
                </a:extLst>
              </p:cNvPr>
              <p:cNvSpPr/>
              <p:nvPr/>
            </p:nvSpPr>
            <p:spPr>
              <a:xfrm>
                <a:off x="8767623" y="268625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2" name="Rectangle 1271">
                <a:extLst>
                  <a:ext uri="{FF2B5EF4-FFF2-40B4-BE49-F238E27FC236}">
                    <a16:creationId xmlns:a16="http://schemas.microsoft.com/office/drawing/2014/main" id="{0D2FD15B-CC7E-4BDA-9DE9-5E0BC643A34B}"/>
                  </a:ext>
                </a:extLst>
              </p:cNvPr>
              <p:cNvSpPr/>
              <p:nvPr/>
            </p:nvSpPr>
            <p:spPr>
              <a:xfrm>
                <a:off x="8767623" y="260121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3" name="Rectangle 1272">
                <a:extLst>
                  <a:ext uri="{FF2B5EF4-FFF2-40B4-BE49-F238E27FC236}">
                    <a16:creationId xmlns:a16="http://schemas.microsoft.com/office/drawing/2014/main" id="{0C8E5963-3063-4EDE-A0DD-7DFA5DA08758}"/>
                  </a:ext>
                </a:extLst>
              </p:cNvPr>
              <p:cNvSpPr/>
              <p:nvPr/>
            </p:nvSpPr>
            <p:spPr>
              <a:xfrm>
                <a:off x="8767623" y="252017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4" name="Rectangle 1273">
                <a:extLst>
                  <a:ext uri="{FF2B5EF4-FFF2-40B4-BE49-F238E27FC236}">
                    <a16:creationId xmlns:a16="http://schemas.microsoft.com/office/drawing/2014/main" id="{45F9DD29-D28E-48E3-886B-5535EEAFB0BC}"/>
                  </a:ext>
                </a:extLst>
              </p:cNvPr>
              <p:cNvSpPr/>
              <p:nvPr/>
            </p:nvSpPr>
            <p:spPr>
              <a:xfrm>
                <a:off x="7652822" y="201347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5" name="Rectangle 1274">
                <a:extLst>
                  <a:ext uri="{FF2B5EF4-FFF2-40B4-BE49-F238E27FC236}">
                    <a16:creationId xmlns:a16="http://schemas.microsoft.com/office/drawing/2014/main" id="{B6F37608-156A-4538-83B0-6AC988D3898E}"/>
                  </a:ext>
                </a:extLst>
              </p:cNvPr>
              <p:cNvSpPr/>
              <p:nvPr/>
            </p:nvSpPr>
            <p:spPr>
              <a:xfrm>
                <a:off x="7652822" y="192669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6" name="Rectangle 1275">
                <a:extLst>
                  <a:ext uri="{FF2B5EF4-FFF2-40B4-BE49-F238E27FC236}">
                    <a16:creationId xmlns:a16="http://schemas.microsoft.com/office/drawing/2014/main" id="{A57DDA0C-50BC-4A19-8441-A9CBBFC8CF62}"/>
                  </a:ext>
                </a:extLst>
              </p:cNvPr>
              <p:cNvSpPr/>
              <p:nvPr/>
            </p:nvSpPr>
            <p:spPr>
              <a:xfrm>
                <a:off x="7652822" y="183826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7" name="Rectangle 1276">
                <a:extLst>
                  <a:ext uri="{FF2B5EF4-FFF2-40B4-BE49-F238E27FC236}">
                    <a16:creationId xmlns:a16="http://schemas.microsoft.com/office/drawing/2014/main" id="{87F18277-DD2A-4815-A2CF-82FBFEA72BEE}"/>
                  </a:ext>
                </a:extLst>
              </p:cNvPr>
              <p:cNvSpPr/>
              <p:nvPr/>
            </p:nvSpPr>
            <p:spPr>
              <a:xfrm>
                <a:off x="7652822" y="175731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8" name="Rectangle 1277">
                <a:extLst>
                  <a:ext uri="{FF2B5EF4-FFF2-40B4-BE49-F238E27FC236}">
                    <a16:creationId xmlns:a16="http://schemas.microsoft.com/office/drawing/2014/main" id="{B13601F6-4173-4F55-BE85-B8C112E40FEB}"/>
                  </a:ext>
                </a:extLst>
              </p:cNvPr>
              <p:cNvSpPr/>
              <p:nvPr/>
            </p:nvSpPr>
            <p:spPr>
              <a:xfrm>
                <a:off x="7651030" y="168030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9" name="Rectangle 1278">
                <a:extLst>
                  <a:ext uri="{FF2B5EF4-FFF2-40B4-BE49-F238E27FC236}">
                    <a16:creationId xmlns:a16="http://schemas.microsoft.com/office/drawing/2014/main" id="{CA10A56F-B5BF-4168-AB70-9FEEE961D625}"/>
                  </a:ext>
                </a:extLst>
              </p:cNvPr>
              <p:cNvSpPr/>
              <p:nvPr/>
            </p:nvSpPr>
            <p:spPr>
              <a:xfrm>
                <a:off x="7652822" y="243595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0" name="Rectangle 1279">
                <a:extLst>
                  <a:ext uri="{FF2B5EF4-FFF2-40B4-BE49-F238E27FC236}">
                    <a16:creationId xmlns:a16="http://schemas.microsoft.com/office/drawing/2014/main" id="{DF2EE0E9-2995-46F9-B661-C5E5B0429890}"/>
                  </a:ext>
                </a:extLst>
              </p:cNvPr>
              <p:cNvSpPr/>
              <p:nvPr/>
            </p:nvSpPr>
            <p:spPr>
              <a:xfrm>
                <a:off x="7652822" y="235492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1" name="Rectangle 1280">
                <a:extLst>
                  <a:ext uri="{FF2B5EF4-FFF2-40B4-BE49-F238E27FC236}">
                    <a16:creationId xmlns:a16="http://schemas.microsoft.com/office/drawing/2014/main" id="{D465480B-2194-4A45-9715-6A69936BD718}"/>
                  </a:ext>
                </a:extLst>
              </p:cNvPr>
              <p:cNvSpPr/>
              <p:nvPr/>
            </p:nvSpPr>
            <p:spPr>
              <a:xfrm>
                <a:off x="7652822" y="226987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2" name="Rectangle 1281">
                <a:extLst>
                  <a:ext uri="{FF2B5EF4-FFF2-40B4-BE49-F238E27FC236}">
                    <a16:creationId xmlns:a16="http://schemas.microsoft.com/office/drawing/2014/main" id="{B857338D-B1D1-413A-A576-95A668A80658}"/>
                  </a:ext>
                </a:extLst>
              </p:cNvPr>
              <p:cNvSpPr/>
              <p:nvPr/>
            </p:nvSpPr>
            <p:spPr>
              <a:xfrm>
                <a:off x="7652822" y="218326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3" name="Rectangle 1282">
                <a:extLst>
                  <a:ext uri="{FF2B5EF4-FFF2-40B4-BE49-F238E27FC236}">
                    <a16:creationId xmlns:a16="http://schemas.microsoft.com/office/drawing/2014/main" id="{A70DBAC4-B3FB-489B-97CE-DE1324BBFA5A}"/>
                  </a:ext>
                </a:extLst>
              </p:cNvPr>
              <p:cNvSpPr/>
              <p:nvPr/>
            </p:nvSpPr>
            <p:spPr>
              <a:xfrm>
                <a:off x="7652822" y="209767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4" name="Rectangle 1283">
                <a:extLst>
                  <a:ext uri="{FF2B5EF4-FFF2-40B4-BE49-F238E27FC236}">
                    <a16:creationId xmlns:a16="http://schemas.microsoft.com/office/drawing/2014/main" id="{04CFE43D-6357-4A78-B569-38D5422137AC}"/>
                  </a:ext>
                </a:extLst>
              </p:cNvPr>
              <p:cNvSpPr/>
              <p:nvPr/>
            </p:nvSpPr>
            <p:spPr>
              <a:xfrm>
                <a:off x="7652822" y="285993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5" name="Rectangle 1284">
                <a:extLst>
                  <a:ext uri="{FF2B5EF4-FFF2-40B4-BE49-F238E27FC236}">
                    <a16:creationId xmlns:a16="http://schemas.microsoft.com/office/drawing/2014/main" id="{6698368F-3CEE-4B9D-810C-C31A4E86D59A}"/>
                  </a:ext>
                </a:extLst>
              </p:cNvPr>
              <p:cNvSpPr/>
              <p:nvPr/>
            </p:nvSpPr>
            <p:spPr>
              <a:xfrm>
                <a:off x="7652822" y="277183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6" name="Rectangle 1285">
                <a:extLst>
                  <a:ext uri="{FF2B5EF4-FFF2-40B4-BE49-F238E27FC236}">
                    <a16:creationId xmlns:a16="http://schemas.microsoft.com/office/drawing/2014/main" id="{66248536-05EB-4470-9773-821279223DD8}"/>
                  </a:ext>
                </a:extLst>
              </p:cNvPr>
              <p:cNvSpPr/>
              <p:nvPr/>
            </p:nvSpPr>
            <p:spPr>
              <a:xfrm>
                <a:off x="7652822" y="268478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7" name="Rectangle 1286">
                <a:extLst>
                  <a:ext uri="{FF2B5EF4-FFF2-40B4-BE49-F238E27FC236}">
                    <a16:creationId xmlns:a16="http://schemas.microsoft.com/office/drawing/2014/main" id="{BCC612E3-D1DF-43F3-962E-F5E87A180778}"/>
                  </a:ext>
                </a:extLst>
              </p:cNvPr>
              <p:cNvSpPr/>
              <p:nvPr/>
            </p:nvSpPr>
            <p:spPr>
              <a:xfrm>
                <a:off x="7652822" y="25997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8" name="Rectangle 1287">
                <a:extLst>
                  <a:ext uri="{FF2B5EF4-FFF2-40B4-BE49-F238E27FC236}">
                    <a16:creationId xmlns:a16="http://schemas.microsoft.com/office/drawing/2014/main" id="{A02A8940-A3F8-4A5D-A61A-2D0AC3E74ECA}"/>
                  </a:ext>
                </a:extLst>
              </p:cNvPr>
              <p:cNvSpPr/>
              <p:nvPr/>
            </p:nvSpPr>
            <p:spPr>
              <a:xfrm>
                <a:off x="7652822" y="251869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9" name="Rectangle 1288">
                <a:extLst>
                  <a:ext uri="{FF2B5EF4-FFF2-40B4-BE49-F238E27FC236}">
                    <a16:creationId xmlns:a16="http://schemas.microsoft.com/office/drawing/2014/main" id="{01F9111D-B462-43E0-A056-EFBA2F510DBA}"/>
                  </a:ext>
                </a:extLst>
              </p:cNvPr>
              <p:cNvSpPr/>
              <p:nvPr/>
            </p:nvSpPr>
            <p:spPr>
              <a:xfrm>
                <a:off x="7654710" y="343258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0" name="Rectangle 1289">
                <a:extLst>
                  <a:ext uri="{FF2B5EF4-FFF2-40B4-BE49-F238E27FC236}">
                    <a16:creationId xmlns:a16="http://schemas.microsoft.com/office/drawing/2014/main" id="{33DD81D7-3966-4F9F-8C71-6CB341170847}"/>
                  </a:ext>
                </a:extLst>
              </p:cNvPr>
              <p:cNvSpPr/>
              <p:nvPr/>
            </p:nvSpPr>
            <p:spPr>
              <a:xfrm>
                <a:off x="7654710" y="334580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1" name="Rectangle 1290">
                <a:extLst>
                  <a:ext uri="{FF2B5EF4-FFF2-40B4-BE49-F238E27FC236}">
                    <a16:creationId xmlns:a16="http://schemas.microsoft.com/office/drawing/2014/main" id="{A44C63BF-89AA-40BD-9E81-33698C1D84CD}"/>
                  </a:ext>
                </a:extLst>
              </p:cNvPr>
              <p:cNvSpPr/>
              <p:nvPr/>
            </p:nvSpPr>
            <p:spPr>
              <a:xfrm>
                <a:off x="7654710" y="3257366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2" name="Rectangle 1291">
                <a:extLst>
                  <a:ext uri="{FF2B5EF4-FFF2-40B4-BE49-F238E27FC236}">
                    <a16:creationId xmlns:a16="http://schemas.microsoft.com/office/drawing/2014/main" id="{FCA0FDB2-7EBC-4E66-8D63-42CB1388E21B}"/>
                  </a:ext>
                </a:extLst>
              </p:cNvPr>
              <p:cNvSpPr/>
              <p:nvPr/>
            </p:nvSpPr>
            <p:spPr>
              <a:xfrm>
                <a:off x="7654710" y="317641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Rectangle 1292">
                <a:extLst>
                  <a:ext uri="{FF2B5EF4-FFF2-40B4-BE49-F238E27FC236}">
                    <a16:creationId xmlns:a16="http://schemas.microsoft.com/office/drawing/2014/main" id="{2F6F5BC4-A1D3-4A6F-A936-839F134C044E}"/>
                  </a:ext>
                </a:extLst>
              </p:cNvPr>
              <p:cNvSpPr/>
              <p:nvPr/>
            </p:nvSpPr>
            <p:spPr>
              <a:xfrm>
                <a:off x="7655093" y="309981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4" name="Rectangle 1293">
                <a:extLst>
                  <a:ext uri="{FF2B5EF4-FFF2-40B4-BE49-F238E27FC236}">
                    <a16:creationId xmlns:a16="http://schemas.microsoft.com/office/drawing/2014/main" id="{D5EB2164-E4B9-4823-91CF-ECF5636FC1F7}"/>
                  </a:ext>
                </a:extLst>
              </p:cNvPr>
              <p:cNvSpPr/>
              <p:nvPr/>
            </p:nvSpPr>
            <p:spPr>
              <a:xfrm>
                <a:off x="7654710" y="385506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5" name="Rectangle 1294">
                <a:extLst>
                  <a:ext uri="{FF2B5EF4-FFF2-40B4-BE49-F238E27FC236}">
                    <a16:creationId xmlns:a16="http://schemas.microsoft.com/office/drawing/2014/main" id="{F07D3ADE-1BAD-4B4B-A265-3A609D4ACB76}"/>
                  </a:ext>
                </a:extLst>
              </p:cNvPr>
              <p:cNvSpPr/>
              <p:nvPr/>
            </p:nvSpPr>
            <p:spPr>
              <a:xfrm>
                <a:off x="7654710" y="3774026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6" name="Rectangle 1295">
                <a:extLst>
                  <a:ext uri="{FF2B5EF4-FFF2-40B4-BE49-F238E27FC236}">
                    <a16:creationId xmlns:a16="http://schemas.microsoft.com/office/drawing/2014/main" id="{146AA715-6222-42C9-969D-9963A3EBC42D}"/>
                  </a:ext>
                </a:extLst>
              </p:cNvPr>
              <p:cNvSpPr/>
              <p:nvPr/>
            </p:nvSpPr>
            <p:spPr>
              <a:xfrm>
                <a:off x="7654710" y="368897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7" name="Rectangle 1296">
                <a:extLst>
                  <a:ext uri="{FF2B5EF4-FFF2-40B4-BE49-F238E27FC236}">
                    <a16:creationId xmlns:a16="http://schemas.microsoft.com/office/drawing/2014/main" id="{82CD17D7-CF24-4DF3-8480-3CBB9197898F}"/>
                  </a:ext>
                </a:extLst>
              </p:cNvPr>
              <p:cNvSpPr/>
              <p:nvPr/>
            </p:nvSpPr>
            <p:spPr>
              <a:xfrm>
                <a:off x="7654710" y="360237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8" name="Rectangle 1297">
                <a:extLst>
                  <a:ext uri="{FF2B5EF4-FFF2-40B4-BE49-F238E27FC236}">
                    <a16:creationId xmlns:a16="http://schemas.microsoft.com/office/drawing/2014/main" id="{EFD478AA-54D1-4C72-A50A-81B44FBD5841}"/>
                  </a:ext>
                </a:extLst>
              </p:cNvPr>
              <p:cNvSpPr/>
              <p:nvPr/>
            </p:nvSpPr>
            <p:spPr>
              <a:xfrm>
                <a:off x="7654710" y="351677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9" name="Rectangle 1298">
                <a:extLst>
                  <a:ext uri="{FF2B5EF4-FFF2-40B4-BE49-F238E27FC236}">
                    <a16:creationId xmlns:a16="http://schemas.microsoft.com/office/drawing/2014/main" id="{BE9A10D9-71D0-4C2F-A7A9-C1B19E8EB7BD}"/>
                  </a:ext>
                </a:extLst>
              </p:cNvPr>
              <p:cNvSpPr/>
              <p:nvPr/>
            </p:nvSpPr>
            <p:spPr>
              <a:xfrm>
                <a:off x="7654710" y="427904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0" name="Rectangle 1299">
                <a:extLst>
                  <a:ext uri="{FF2B5EF4-FFF2-40B4-BE49-F238E27FC236}">
                    <a16:creationId xmlns:a16="http://schemas.microsoft.com/office/drawing/2014/main" id="{D4EA96B1-B370-464C-BBE7-3505C133A5F6}"/>
                  </a:ext>
                </a:extLst>
              </p:cNvPr>
              <p:cNvSpPr/>
              <p:nvPr/>
            </p:nvSpPr>
            <p:spPr>
              <a:xfrm>
                <a:off x="7654710" y="4190937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1" name="Rectangle 1300">
                <a:extLst>
                  <a:ext uri="{FF2B5EF4-FFF2-40B4-BE49-F238E27FC236}">
                    <a16:creationId xmlns:a16="http://schemas.microsoft.com/office/drawing/2014/main" id="{01C11E50-0ED4-44CE-9EB2-4DF6CC530D3D}"/>
                  </a:ext>
                </a:extLst>
              </p:cNvPr>
              <p:cNvSpPr/>
              <p:nvPr/>
            </p:nvSpPr>
            <p:spPr>
              <a:xfrm>
                <a:off x="7654710" y="410388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2" name="Rectangle 1301">
                <a:extLst>
                  <a:ext uri="{FF2B5EF4-FFF2-40B4-BE49-F238E27FC236}">
                    <a16:creationId xmlns:a16="http://schemas.microsoft.com/office/drawing/2014/main" id="{B71126AB-6DBF-42B8-9519-624E0EC2FFA5}"/>
                  </a:ext>
                </a:extLst>
              </p:cNvPr>
              <p:cNvSpPr/>
              <p:nvPr/>
            </p:nvSpPr>
            <p:spPr>
              <a:xfrm>
                <a:off x="7654710" y="401884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3" name="Rectangle 1302">
                <a:extLst>
                  <a:ext uri="{FF2B5EF4-FFF2-40B4-BE49-F238E27FC236}">
                    <a16:creationId xmlns:a16="http://schemas.microsoft.com/office/drawing/2014/main" id="{AF4BD88D-C186-44D2-AE0F-16F3C6694BFE}"/>
                  </a:ext>
                </a:extLst>
              </p:cNvPr>
              <p:cNvSpPr/>
              <p:nvPr/>
            </p:nvSpPr>
            <p:spPr>
              <a:xfrm>
                <a:off x="7654710" y="393780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4" name="Rectangle 1303">
                <a:extLst>
                  <a:ext uri="{FF2B5EF4-FFF2-40B4-BE49-F238E27FC236}">
                    <a16:creationId xmlns:a16="http://schemas.microsoft.com/office/drawing/2014/main" id="{A95F4717-E7BC-46F3-8270-FDC914D960A2}"/>
                  </a:ext>
                </a:extLst>
              </p:cNvPr>
              <p:cNvSpPr/>
              <p:nvPr/>
            </p:nvSpPr>
            <p:spPr>
              <a:xfrm flipV="1">
                <a:off x="8769027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5" name="Rectangle 1304">
                <a:extLst>
                  <a:ext uri="{FF2B5EF4-FFF2-40B4-BE49-F238E27FC236}">
                    <a16:creationId xmlns:a16="http://schemas.microsoft.com/office/drawing/2014/main" id="{54D853FA-B108-43EA-A5D3-333911F86893}"/>
                  </a:ext>
                </a:extLst>
              </p:cNvPr>
              <p:cNvSpPr/>
              <p:nvPr/>
            </p:nvSpPr>
            <p:spPr>
              <a:xfrm flipV="1">
                <a:off x="7988273" y="4433740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Rectangle 1305">
                <a:extLst>
                  <a:ext uri="{FF2B5EF4-FFF2-40B4-BE49-F238E27FC236}">
                    <a16:creationId xmlns:a16="http://schemas.microsoft.com/office/drawing/2014/main" id="{5DC27E0F-CF80-4310-9367-A51A2A34D21B}"/>
                  </a:ext>
                </a:extLst>
              </p:cNvPr>
              <p:cNvSpPr/>
              <p:nvPr/>
            </p:nvSpPr>
            <p:spPr>
              <a:xfrm flipV="1">
                <a:off x="8155451" y="4437327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7" name="Rectangle 1306">
                <a:extLst>
                  <a:ext uri="{FF2B5EF4-FFF2-40B4-BE49-F238E27FC236}">
                    <a16:creationId xmlns:a16="http://schemas.microsoft.com/office/drawing/2014/main" id="{51B4516F-BC31-4C04-9C29-51704F12FC65}"/>
                  </a:ext>
                </a:extLst>
              </p:cNvPr>
              <p:cNvSpPr/>
              <p:nvPr/>
            </p:nvSpPr>
            <p:spPr>
              <a:xfrm flipV="1">
                <a:off x="8241976" y="4437327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8" name="Rectangle 1307">
                <a:extLst>
                  <a:ext uri="{FF2B5EF4-FFF2-40B4-BE49-F238E27FC236}">
                    <a16:creationId xmlns:a16="http://schemas.microsoft.com/office/drawing/2014/main" id="{7AEDEDF5-790A-4B2D-AB02-3B9567EB018D}"/>
                  </a:ext>
                </a:extLst>
              </p:cNvPr>
              <p:cNvSpPr/>
              <p:nvPr/>
            </p:nvSpPr>
            <p:spPr>
              <a:xfrm flipV="1">
                <a:off x="8327693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9" name="Rectangle 1308">
                <a:extLst>
                  <a:ext uri="{FF2B5EF4-FFF2-40B4-BE49-F238E27FC236}">
                    <a16:creationId xmlns:a16="http://schemas.microsoft.com/office/drawing/2014/main" id="{4B458A17-E457-4831-A3E0-86D495B9BDA0}"/>
                  </a:ext>
                </a:extLst>
              </p:cNvPr>
              <p:cNvSpPr/>
              <p:nvPr/>
            </p:nvSpPr>
            <p:spPr>
              <a:xfrm flipV="1">
                <a:off x="8416605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Rectangle 1309">
                <a:extLst>
                  <a:ext uri="{FF2B5EF4-FFF2-40B4-BE49-F238E27FC236}">
                    <a16:creationId xmlns:a16="http://schemas.microsoft.com/office/drawing/2014/main" id="{C00FAD5F-542B-4C62-B277-5660FBCCFF07}"/>
                  </a:ext>
                </a:extLst>
              </p:cNvPr>
              <p:cNvSpPr/>
              <p:nvPr/>
            </p:nvSpPr>
            <p:spPr>
              <a:xfrm flipV="1">
                <a:off x="8507108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Rectangle 1310">
                <a:extLst>
                  <a:ext uri="{FF2B5EF4-FFF2-40B4-BE49-F238E27FC236}">
                    <a16:creationId xmlns:a16="http://schemas.microsoft.com/office/drawing/2014/main" id="{32E2D438-8FB0-4E8A-A610-D51AB06D0EB0}"/>
                  </a:ext>
                </a:extLst>
              </p:cNvPr>
              <p:cNvSpPr/>
              <p:nvPr/>
            </p:nvSpPr>
            <p:spPr>
              <a:xfrm flipV="1">
                <a:off x="8597595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Rectangle 1311">
                <a:extLst>
                  <a:ext uri="{FF2B5EF4-FFF2-40B4-BE49-F238E27FC236}">
                    <a16:creationId xmlns:a16="http://schemas.microsoft.com/office/drawing/2014/main" id="{8E3A5CF6-D64E-4471-BC06-25D63B70E9F8}"/>
                  </a:ext>
                </a:extLst>
              </p:cNvPr>
              <p:cNvSpPr/>
              <p:nvPr/>
            </p:nvSpPr>
            <p:spPr>
              <a:xfrm flipV="1">
                <a:off x="8683312" y="443362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Rectangle 1312">
                <a:extLst>
                  <a:ext uri="{FF2B5EF4-FFF2-40B4-BE49-F238E27FC236}">
                    <a16:creationId xmlns:a16="http://schemas.microsoft.com/office/drawing/2014/main" id="{AA69951B-AFE4-45D0-8856-FD5AFBB67AC2}"/>
                  </a:ext>
                </a:extLst>
              </p:cNvPr>
              <p:cNvSpPr/>
              <p:nvPr/>
            </p:nvSpPr>
            <p:spPr>
              <a:xfrm flipV="1">
                <a:off x="8596686" y="4512334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Rectangle 1313">
                <a:extLst>
                  <a:ext uri="{FF2B5EF4-FFF2-40B4-BE49-F238E27FC236}">
                    <a16:creationId xmlns:a16="http://schemas.microsoft.com/office/drawing/2014/main" id="{BA9A52EB-B3FB-4AE7-A870-D730749322BC}"/>
                  </a:ext>
                </a:extLst>
              </p:cNvPr>
              <p:cNvSpPr/>
              <p:nvPr/>
            </p:nvSpPr>
            <p:spPr>
              <a:xfrm flipV="1">
                <a:off x="8510971" y="4512334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Rectangle 1314">
                <a:extLst>
                  <a:ext uri="{FF2B5EF4-FFF2-40B4-BE49-F238E27FC236}">
                    <a16:creationId xmlns:a16="http://schemas.microsoft.com/office/drawing/2014/main" id="{2C351361-46DC-49A8-8760-C3F17E247210}"/>
                  </a:ext>
                </a:extLst>
              </p:cNvPr>
              <p:cNvSpPr/>
              <p:nvPr/>
            </p:nvSpPr>
            <p:spPr>
              <a:xfrm flipV="1">
                <a:off x="8416577" y="4512334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Rectangle 1315">
                <a:extLst>
                  <a:ext uri="{FF2B5EF4-FFF2-40B4-BE49-F238E27FC236}">
                    <a16:creationId xmlns:a16="http://schemas.microsoft.com/office/drawing/2014/main" id="{4DFCA3AE-6ED7-4606-9C81-D446AC897DE6}"/>
                  </a:ext>
                </a:extLst>
              </p:cNvPr>
              <p:cNvSpPr/>
              <p:nvPr/>
            </p:nvSpPr>
            <p:spPr>
              <a:xfrm flipV="1">
                <a:off x="8330862" y="4512334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Rectangle 1316">
                <a:extLst>
                  <a:ext uri="{FF2B5EF4-FFF2-40B4-BE49-F238E27FC236}">
                    <a16:creationId xmlns:a16="http://schemas.microsoft.com/office/drawing/2014/main" id="{92ED98D5-AAE6-4438-9754-14AD3DEF919D}"/>
                  </a:ext>
                </a:extLst>
              </p:cNvPr>
              <p:cNvSpPr/>
              <p:nvPr/>
            </p:nvSpPr>
            <p:spPr>
              <a:xfrm>
                <a:off x="7903812" y="4433886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Rectangle 1317">
                <a:extLst>
                  <a:ext uri="{FF2B5EF4-FFF2-40B4-BE49-F238E27FC236}">
                    <a16:creationId xmlns:a16="http://schemas.microsoft.com/office/drawing/2014/main" id="{F3FD3086-8122-4FDB-940E-AF0BC4AB0831}"/>
                  </a:ext>
                </a:extLst>
              </p:cNvPr>
              <p:cNvSpPr/>
              <p:nvPr/>
            </p:nvSpPr>
            <p:spPr>
              <a:xfrm>
                <a:off x="7823265" y="4433886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Rectangle 1318">
                <a:extLst>
                  <a:ext uri="{FF2B5EF4-FFF2-40B4-BE49-F238E27FC236}">
                    <a16:creationId xmlns:a16="http://schemas.microsoft.com/office/drawing/2014/main" id="{6A0F574D-41C0-42F9-B87D-BD49C7CE3C9A}"/>
                  </a:ext>
                </a:extLst>
              </p:cNvPr>
              <p:cNvSpPr/>
              <p:nvPr/>
            </p:nvSpPr>
            <p:spPr>
              <a:xfrm flipV="1">
                <a:off x="7987296" y="4509744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Rectangle 1319">
                <a:extLst>
                  <a:ext uri="{FF2B5EF4-FFF2-40B4-BE49-F238E27FC236}">
                    <a16:creationId xmlns:a16="http://schemas.microsoft.com/office/drawing/2014/main" id="{2A240AA0-9ED5-446C-8578-A7F28591C5B6}"/>
                  </a:ext>
                </a:extLst>
              </p:cNvPr>
              <p:cNvSpPr/>
              <p:nvPr/>
            </p:nvSpPr>
            <p:spPr>
              <a:xfrm flipV="1">
                <a:off x="8154474" y="4513331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Rectangle 1320">
                <a:extLst>
                  <a:ext uri="{FF2B5EF4-FFF2-40B4-BE49-F238E27FC236}">
                    <a16:creationId xmlns:a16="http://schemas.microsoft.com/office/drawing/2014/main" id="{AEEB4728-9839-4123-AC80-94A399E28068}"/>
                  </a:ext>
                </a:extLst>
              </p:cNvPr>
              <p:cNvSpPr/>
              <p:nvPr/>
            </p:nvSpPr>
            <p:spPr>
              <a:xfrm flipV="1">
                <a:off x="8240999" y="4513331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Rectangle 1321">
                <a:extLst>
                  <a:ext uri="{FF2B5EF4-FFF2-40B4-BE49-F238E27FC236}">
                    <a16:creationId xmlns:a16="http://schemas.microsoft.com/office/drawing/2014/main" id="{A18A9DB3-73D4-445C-957D-84C610D6B236}"/>
                  </a:ext>
                </a:extLst>
              </p:cNvPr>
              <p:cNvSpPr/>
              <p:nvPr/>
            </p:nvSpPr>
            <p:spPr>
              <a:xfrm>
                <a:off x="7902835" y="450989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Rectangle 1322">
                <a:extLst>
                  <a:ext uri="{FF2B5EF4-FFF2-40B4-BE49-F238E27FC236}">
                    <a16:creationId xmlns:a16="http://schemas.microsoft.com/office/drawing/2014/main" id="{BB061190-7D84-4AAA-ABC8-A143CB4E36EC}"/>
                  </a:ext>
                </a:extLst>
              </p:cNvPr>
              <p:cNvSpPr/>
              <p:nvPr/>
            </p:nvSpPr>
            <p:spPr>
              <a:xfrm>
                <a:off x="7822288" y="450989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Rectangle 1323">
                <a:extLst>
                  <a:ext uri="{FF2B5EF4-FFF2-40B4-BE49-F238E27FC236}">
                    <a16:creationId xmlns:a16="http://schemas.microsoft.com/office/drawing/2014/main" id="{15F3545C-76E7-42B5-8BEE-EA92A5ECCF1D}"/>
                  </a:ext>
                </a:extLst>
              </p:cNvPr>
              <p:cNvSpPr/>
              <p:nvPr/>
            </p:nvSpPr>
            <p:spPr>
              <a:xfrm>
                <a:off x="8686529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Rectangle 1324">
                <a:extLst>
                  <a:ext uri="{FF2B5EF4-FFF2-40B4-BE49-F238E27FC236}">
                    <a16:creationId xmlns:a16="http://schemas.microsoft.com/office/drawing/2014/main" id="{5ABE1167-926A-4097-AEF7-7FB951CA43BC}"/>
                  </a:ext>
                </a:extLst>
              </p:cNvPr>
              <p:cNvSpPr/>
              <p:nvPr/>
            </p:nvSpPr>
            <p:spPr>
              <a:xfrm>
                <a:off x="7902306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Rectangle 1325">
                <a:extLst>
                  <a:ext uri="{FF2B5EF4-FFF2-40B4-BE49-F238E27FC236}">
                    <a16:creationId xmlns:a16="http://schemas.microsoft.com/office/drawing/2014/main" id="{DF6590C6-13F1-4FED-8A60-99A0A132B5A9}"/>
                  </a:ext>
                </a:extLst>
              </p:cNvPr>
              <p:cNvSpPr/>
              <p:nvPr/>
            </p:nvSpPr>
            <p:spPr>
              <a:xfrm>
                <a:off x="7984853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7" name="Rectangle 1326">
                <a:extLst>
                  <a:ext uri="{FF2B5EF4-FFF2-40B4-BE49-F238E27FC236}">
                    <a16:creationId xmlns:a16="http://schemas.microsoft.com/office/drawing/2014/main" id="{33021C1A-347C-48AE-908D-2E585FA4E3C2}"/>
                  </a:ext>
                </a:extLst>
              </p:cNvPr>
              <p:cNvSpPr/>
              <p:nvPr/>
            </p:nvSpPr>
            <p:spPr>
              <a:xfrm>
                <a:off x="8072145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Rectangle 1327">
                <a:extLst>
                  <a:ext uri="{FF2B5EF4-FFF2-40B4-BE49-F238E27FC236}">
                    <a16:creationId xmlns:a16="http://schemas.microsoft.com/office/drawing/2014/main" id="{E77EEE5F-C7F3-4499-9744-2B3FB37C56C1}"/>
                  </a:ext>
                </a:extLst>
              </p:cNvPr>
              <p:cNvSpPr/>
              <p:nvPr/>
            </p:nvSpPr>
            <p:spPr>
              <a:xfrm>
                <a:off x="8158670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9" name="Rectangle 1328">
                <a:extLst>
                  <a:ext uri="{FF2B5EF4-FFF2-40B4-BE49-F238E27FC236}">
                    <a16:creationId xmlns:a16="http://schemas.microsoft.com/office/drawing/2014/main" id="{492D02D2-190C-4D63-8093-8F0A125011F6}"/>
                  </a:ext>
                </a:extLst>
              </p:cNvPr>
              <p:cNvSpPr/>
              <p:nvPr/>
            </p:nvSpPr>
            <p:spPr>
              <a:xfrm>
                <a:off x="8245195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Rectangle 1329">
                <a:extLst>
                  <a:ext uri="{FF2B5EF4-FFF2-40B4-BE49-F238E27FC236}">
                    <a16:creationId xmlns:a16="http://schemas.microsoft.com/office/drawing/2014/main" id="{C0C2532C-8677-4A80-ABAB-358A27234480}"/>
                  </a:ext>
                </a:extLst>
              </p:cNvPr>
              <p:cNvSpPr/>
              <p:nvPr/>
            </p:nvSpPr>
            <p:spPr>
              <a:xfrm>
                <a:off x="8334107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Rectangle 1330">
                <a:extLst>
                  <a:ext uri="{FF2B5EF4-FFF2-40B4-BE49-F238E27FC236}">
                    <a16:creationId xmlns:a16="http://schemas.microsoft.com/office/drawing/2014/main" id="{A6E22040-ECD3-4842-9296-4528944CE000}"/>
                  </a:ext>
                </a:extLst>
              </p:cNvPr>
              <p:cNvSpPr/>
              <p:nvPr/>
            </p:nvSpPr>
            <p:spPr>
              <a:xfrm>
                <a:off x="8424610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Rectangle 1331">
                <a:extLst>
                  <a:ext uri="{FF2B5EF4-FFF2-40B4-BE49-F238E27FC236}">
                    <a16:creationId xmlns:a16="http://schemas.microsoft.com/office/drawing/2014/main" id="{435CA0C0-430B-4163-93E2-A6ABFCD49893}"/>
                  </a:ext>
                </a:extLst>
              </p:cNvPr>
              <p:cNvSpPr/>
              <p:nvPr/>
            </p:nvSpPr>
            <p:spPr>
              <a:xfrm>
                <a:off x="8515097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Rectangle 1332">
                <a:extLst>
                  <a:ext uri="{FF2B5EF4-FFF2-40B4-BE49-F238E27FC236}">
                    <a16:creationId xmlns:a16="http://schemas.microsoft.com/office/drawing/2014/main" id="{5C6BFFE5-D2DC-4C8D-BB8B-A5A47946A9AC}"/>
                  </a:ext>
                </a:extLst>
              </p:cNvPr>
              <p:cNvSpPr/>
              <p:nvPr/>
            </p:nvSpPr>
            <p:spPr>
              <a:xfrm>
                <a:off x="8600814" y="436018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Rectangle 1333">
                <a:extLst>
                  <a:ext uri="{FF2B5EF4-FFF2-40B4-BE49-F238E27FC236}">
                    <a16:creationId xmlns:a16="http://schemas.microsoft.com/office/drawing/2014/main" id="{979E5FF7-F316-4822-954D-2676A55BDB7C}"/>
                  </a:ext>
                </a:extLst>
              </p:cNvPr>
              <p:cNvSpPr/>
              <p:nvPr/>
            </p:nvSpPr>
            <p:spPr>
              <a:xfrm>
                <a:off x="8768714" y="435753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Rectangle 1334">
                <a:extLst>
                  <a:ext uri="{FF2B5EF4-FFF2-40B4-BE49-F238E27FC236}">
                    <a16:creationId xmlns:a16="http://schemas.microsoft.com/office/drawing/2014/main" id="{BE1C94B5-359B-4DC6-A478-F5B01F6A6035}"/>
                  </a:ext>
                </a:extLst>
              </p:cNvPr>
              <p:cNvSpPr/>
              <p:nvPr/>
            </p:nvSpPr>
            <p:spPr>
              <a:xfrm>
                <a:off x="8680115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Rectangle 1335">
                <a:extLst>
                  <a:ext uri="{FF2B5EF4-FFF2-40B4-BE49-F238E27FC236}">
                    <a16:creationId xmlns:a16="http://schemas.microsoft.com/office/drawing/2014/main" id="{96EABD08-557E-499A-BF4B-781E20BF5E0C}"/>
                  </a:ext>
                </a:extLst>
              </p:cNvPr>
              <p:cNvSpPr/>
              <p:nvPr/>
            </p:nvSpPr>
            <p:spPr>
              <a:xfrm>
                <a:off x="7895892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" name="Rectangle 1336">
                <a:extLst>
                  <a:ext uri="{FF2B5EF4-FFF2-40B4-BE49-F238E27FC236}">
                    <a16:creationId xmlns:a16="http://schemas.microsoft.com/office/drawing/2014/main" id="{2DF5577B-D9B4-46B0-AE80-BF46F06C36A9}"/>
                  </a:ext>
                </a:extLst>
              </p:cNvPr>
              <p:cNvSpPr/>
              <p:nvPr/>
            </p:nvSpPr>
            <p:spPr>
              <a:xfrm>
                <a:off x="7978439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8" name="Rectangle 1337">
                <a:extLst>
                  <a:ext uri="{FF2B5EF4-FFF2-40B4-BE49-F238E27FC236}">
                    <a16:creationId xmlns:a16="http://schemas.microsoft.com/office/drawing/2014/main" id="{881429B9-4B9F-4A42-890D-B1879F1CA34D}"/>
                  </a:ext>
                </a:extLst>
              </p:cNvPr>
              <p:cNvSpPr/>
              <p:nvPr/>
            </p:nvSpPr>
            <p:spPr>
              <a:xfrm>
                <a:off x="8065731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9" name="Rectangle 1338">
                <a:extLst>
                  <a:ext uri="{FF2B5EF4-FFF2-40B4-BE49-F238E27FC236}">
                    <a16:creationId xmlns:a16="http://schemas.microsoft.com/office/drawing/2014/main" id="{E6C08922-08BC-4DA5-853E-DCF4C1530F19}"/>
                  </a:ext>
                </a:extLst>
              </p:cNvPr>
              <p:cNvSpPr/>
              <p:nvPr/>
            </p:nvSpPr>
            <p:spPr>
              <a:xfrm>
                <a:off x="8152256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0" name="Rectangle 1339">
                <a:extLst>
                  <a:ext uri="{FF2B5EF4-FFF2-40B4-BE49-F238E27FC236}">
                    <a16:creationId xmlns:a16="http://schemas.microsoft.com/office/drawing/2014/main" id="{23AA5E54-3BB1-4D60-96CC-5D9B37D6A32B}"/>
                  </a:ext>
                </a:extLst>
              </p:cNvPr>
              <p:cNvSpPr/>
              <p:nvPr/>
            </p:nvSpPr>
            <p:spPr>
              <a:xfrm>
                <a:off x="8238781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1" name="Rectangle 1340">
                <a:extLst>
                  <a:ext uri="{FF2B5EF4-FFF2-40B4-BE49-F238E27FC236}">
                    <a16:creationId xmlns:a16="http://schemas.microsoft.com/office/drawing/2014/main" id="{C9DDFF49-9F8B-4FB5-B43F-587267B28BE8}"/>
                  </a:ext>
                </a:extLst>
              </p:cNvPr>
              <p:cNvSpPr/>
              <p:nvPr/>
            </p:nvSpPr>
            <p:spPr>
              <a:xfrm>
                <a:off x="8327693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" name="Rectangle 1341">
                <a:extLst>
                  <a:ext uri="{FF2B5EF4-FFF2-40B4-BE49-F238E27FC236}">
                    <a16:creationId xmlns:a16="http://schemas.microsoft.com/office/drawing/2014/main" id="{036EFD8F-5527-43DD-A085-983D198749E9}"/>
                  </a:ext>
                </a:extLst>
              </p:cNvPr>
              <p:cNvSpPr/>
              <p:nvPr/>
            </p:nvSpPr>
            <p:spPr>
              <a:xfrm>
                <a:off x="8418196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" name="Rectangle 1342">
                <a:extLst>
                  <a:ext uri="{FF2B5EF4-FFF2-40B4-BE49-F238E27FC236}">
                    <a16:creationId xmlns:a16="http://schemas.microsoft.com/office/drawing/2014/main" id="{B35FE924-A517-4CFA-922C-70FB4D67B27E}"/>
                  </a:ext>
                </a:extLst>
              </p:cNvPr>
              <p:cNvSpPr/>
              <p:nvPr/>
            </p:nvSpPr>
            <p:spPr>
              <a:xfrm>
                <a:off x="8508683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Rectangle 1343">
                <a:extLst>
                  <a:ext uri="{FF2B5EF4-FFF2-40B4-BE49-F238E27FC236}">
                    <a16:creationId xmlns:a16="http://schemas.microsoft.com/office/drawing/2014/main" id="{379DBEE1-5E65-4DF4-9CCA-69BB2F8EF5EB}"/>
                  </a:ext>
                </a:extLst>
              </p:cNvPr>
              <p:cNvSpPr/>
              <p:nvPr/>
            </p:nvSpPr>
            <p:spPr>
              <a:xfrm>
                <a:off x="8594400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Rectangle 1344">
                <a:extLst>
                  <a:ext uri="{FF2B5EF4-FFF2-40B4-BE49-F238E27FC236}">
                    <a16:creationId xmlns:a16="http://schemas.microsoft.com/office/drawing/2014/main" id="{3B645DA8-5BD9-44AB-8FC4-DECC648619B0}"/>
                  </a:ext>
                </a:extLst>
              </p:cNvPr>
              <p:cNvSpPr/>
              <p:nvPr/>
            </p:nvSpPr>
            <p:spPr>
              <a:xfrm>
                <a:off x="7730796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6" name="Rectangle 1345">
                <a:extLst>
                  <a:ext uri="{FF2B5EF4-FFF2-40B4-BE49-F238E27FC236}">
                    <a16:creationId xmlns:a16="http://schemas.microsoft.com/office/drawing/2014/main" id="{EAC059CC-2A77-4FE4-A7F8-2D1084D2146F}"/>
                  </a:ext>
                </a:extLst>
              </p:cNvPr>
              <p:cNvSpPr/>
              <p:nvPr/>
            </p:nvSpPr>
            <p:spPr>
              <a:xfrm>
                <a:off x="7811760" y="160911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7" name="Rectangle 1346">
                <a:extLst>
                  <a:ext uri="{FF2B5EF4-FFF2-40B4-BE49-F238E27FC236}">
                    <a16:creationId xmlns:a16="http://schemas.microsoft.com/office/drawing/2014/main" id="{0D8FE0AC-D146-467E-82EF-9476172BFE97}"/>
                  </a:ext>
                </a:extLst>
              </p:cNvPr>
              <p:cNvSpPr/>
              <p:nvPr/>
            </p:nvSpPr>
            <p:spPr>
              <a:xfrm>
                <a:off x="8767623" y="160775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" name="Rectangle 1347">
                <a:extLst>
                  <a:ext uri="{FF2B5EF4-FFF2-40B4-BE49-F238E27FC236}">
                    <a16:creationId xmlns:a16="http://schemas.microsoft.com/office/drawing/2014/main" id="{75F1B5B8-2B5D-42DA-88CB-70A5AA00286F}"/>
                  </a:ext>
                </a:extLst>
              </p:cNvPr>
              <p:cNvSpPr/>
              <p:nvPr/>
            </p:nvSpPr>
            <p:spPr>
              <a:xfrm>
                <a:off x="7651542" y="1606818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9" name="Rectangle 1348">
                <a:extLst>
                  <a:ext uri="{FF2B5EF4-FFF2-40B4-BE49-F238E27FC236}">
                    <a16:creationId xmlns:a16="http://schemas.microsoft.com/office/drawing/2014/main" id="{57A6D307-E4D2-4216-B159-59A8688A8D0C}"/>
                  </a:ext>
                </a:extLst>
              </p:cNvPr>
              <p:cNvSpPr/>
              <p:nvPr/>
            </p:nvSpPr>
            <p:spPr>
              <a:xfrm flipV="1">
                <a:off x="8596686" y="4587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" name="Rectangle 1349">
                <a:extLst>
                  <a:ext uri="{FF2B5EF4-FFF2-40B4-BE49-F238E27FC236}">
                    <a16:creationId xmlns:a16="http://schemas.microsoft.com/office/drawing/2014/main" id="{B2C82474-9F5E-4850-9452-C33DD43AA269}"/>
                  </a:ext>
                </a:extLst>
              </p:cNvPr>
              <p:cNvSpPr/>
              <p:nvPr/>
            </p:nvSpPr>
            <p:spPr>
              <a:xfrm flipV="1">
                <a:off x="8510971" y="4587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1" name="Rectangle 1350">
                <a:extLst>
                  <a:ext uri="{FF2B5EF4-FFF2-40B4-BE49-F238E27FC236}">
                    <a16:creationId xmlns:a16="http://schemas.microsoft.com/office/drawing/2014/main" id="{01ED1882-0D60-47B4-8268-07C72AB26FDE}"/>
                  </a:ext>
                </a:extLst>
              </p:cNvPr>
              <p:cNvSpPr/>
              <p:nvPr/>
            </p:nvSpPr>
            <p:spPr>
              <a:xfrm>
                <a:off x="7740494" y="443374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" name="Rectangle 1351">
                <a:extLst>
                  <a:ext uri="{FF2B5EF4-FFF2-40B4-BE49-F238E27FC236}">
                    <a16:creationId xmlns:a16="http://schemas.microsoft.com/office/drawing/2014/main" id="{AC9418C2-4845-435F-B71D-C0B0EA836F22}"/>
                  </a:ext>
                </a:extLst>
              </p:cNvPr>
              <p:cNvSpPr/>
              <p:nvPr/>
            </p:nvSpPr>
            <p:spPr>
              <a:xfrm>
                <a:off x="7659947" y="443374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3" name="Rectangle 1352">
                <a:extLst>
                  <a:ext uri="{FF2B5EF4-FFF2-40B4-BE49-F238E27FC236}">
                    <a16:creationId xmlns:a16="http://schemas.microsoft.com/office/drawing/2014/main" id="{E1D2595A-6742-4677-AD28-977E71F191D5}"/>
                  </a:ext>
                </a:extLst>
              </p:cNvPr>
              <p:cNvSpPr/>
              <p:nvPr/>
            </p:nvSpPr>
            <p:spPr>
              <a:xfrm>
                <a:off x="7739517" y="450974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4" name="Rectangle 1353">
                <a:extLst>
                  <a:ext uri="{FF2B5EF4-FFF2-40B4-BE49-F238E27FC236}">
                    <a16:creationId xmlns:a16="http://schemas.microsoft.com/office/drawing/2014/main" id="{0246B892-2911-4E17-ACCA-B7B89DC244F0}"/>
                  </a:ext>
                </a:extLst>
              </p:cNvPr>
              <p:cNvSpPr/>
              <p:nvPr/>
            </p:nvSpPr>
            <p:spPr>
              <a:xfrm>
                <a:off x="7658970" y="450974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5" name="Rectangle 1354">
                <a:extLst>
                  <a:ext uri="{FF2B5EF4-FFF2-40B4-BE49-F238E27FC236}">
                    <a16:creationId xmlns:a16="http://schemas.microsoft.com/office/drawing/2014/main" id="{E207D2B3-C3E0-45A3-B9F4-C665F77DF83B}"/>
                  </a:ext>
                </a:extLst>
              </p:cNvPr>
              <p:cNvSpPr/>
              <p:nvPr/>
            </p:nvSpPr>
            <p:spPr>
              <a:xfrm>
                <a:off x="7739594" y="436084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6" name="Rectangle 1355">
                <a:extLst>
                  <a:ext uri="{FF2B5EF4-FFF2-40B4-BE49-F238E27FC236}">
                    <a16:creationId xmlns:a16="http://schemas.microsoft.com/office/drawing/2014/main" id="{53C332B1-89A2-4180-B2F5-788ABD642F05}"/>
                  </a:ext>
                </a:extLst>
              </p:cNvPr>
              <p:cNvSpPr/>
              <p:nvPr/>
            </p:nvSpPr>
            <p:spPr>
              <a:xfrm>
                <a:off x="7820558" y="436084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7" name="Rectangle 1356">
                <a:extLst>
                  <a:ext uri="{FF2B5EF4-FFF2-40B4-BE49-F238E27FC236}">
                    <a16:creationId xmlns:a16="http://schemas.microsoft.com/office/drawing/2014/main" id="{56F53F0C-E265-4AAA-AD70-36ECA937F6E5}"/>
                  </a:ext>
                </a:extLst>
              </p:cNvPr>
              <p:cNvSpPr/>
              <p:nvPr/>
            </p:nvSpPr>
            <p:spPr>
              <a:xfrm>
                <a:off x="7660340" y="4358545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Rectangle 1357">
                <a:extLst>
                  <a:ext uri="{FF2B5EF4-FFF2-40B4-BE49-F238E27FC236}">
                    <a16:creationId xmlns:a16="http://schemas.microsoft.com/office/drawing/2014/main" id="{1CC7104D-B3D9-453C-842D-BA2186E5588B}"/>
                  </a:ext>
                </a:extLst>
              </p:cNvPr>
              <p:cNvSpPr/>
              <p:nvPr/>
            </p:nvSpPr>
            <p:spPr>
              <a:xfrm flipV="1">
                <a:off x="8071134" y="4437327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9" name="Rectangle 1358">
                <a:extLst>
                  <a:ext uri="{FF2B5EF4-FFF2-40B4-BE49-F238E27FC236}">
                    <a16:creationId xmlns:a16="http://schemas.microsoft.com/office/drawing/2014/main" id="{1B246B4B-8BD0-4435-A0CC-1AF5C8346F9B}"/>
                  </a:ext>
                </a:extLst>
              </p:cNvPr>
              <p:cNvSpPr/>
              <p:nvPr/>
            </p:nvSpPr>
            <p:spPr>
              <a:xfrm flipV="1">
                <a:off x="8073841" y="4512588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1A5464-508E-4F10-BDA6-43A268F9C6C5}"/>
                </a:ext>
              </a:extLst>
            </p:cNvPr>
            <p:cNvGrpSpPr/>
            <p:nvPr/>
          </p:nvGrpSpPr>
          <p:grpSpPr>
            <a:xfrm>
              <a:off x="8336662" y="3802916"/>
              <a:ext cx="1200545" cy="3055084"/>
              <a:chOff x="5762692" y="2855375"/>
              <a:chExt cx="1200545" cy="3055084"/>
            </a:xfrm>
          </p:grpSpPr>
          <p:sp>
            <p:nvSpPr>
              <p:cNvPr id="1360" name="Rectangle 1359">
                <a:extLst>
                  <a:ext uri="{FF2B5EF4-FFF2-40B4-BE49-F238E27FC236}">
                    <a16:creationId xmlns:a16="http://schemas.microsoft.com/office/drawing/2014/main" id="{B316B18B-990F-49D6-9862-C8D7A429FDB8}"/>
                  </a:ext>
                </a:extLst>
              </p:cNvPr>
              <p:cNvSpPr/>
              <p:nvPr/>
            </p:nvSpPr>
            <p:spPr>
              <a:xfrm flipV="1">
                <a:off x="5929760" y="5248630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1" name="Rectangle 1360">
                <a:extLst>
                  <a:ext uri="{FF2B5EF4-FFF2-40B4-BE49-F238E27FC236}">
                    <a16:creationId xmlns:a16="http://schemas.microsoft.com/office/drawing/2014/main" id="{14FED714-0811-4D59-860C-37B524F99A33}"/>
                  </a:ext>
                </a:extLst>
              </p:cNvPr>
              <p:cNvSpPr/>
              <p:nvPr/>
            </p:nvSpPr>
            <p:spPr>
              <a:xfrm flipV="1">
                <a:off x="5929760" y="4740630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2" name="Rectangle 1361">
                <a:extLst>
                  <a:ext uri="{FF2B5EF4-FFF2-40B4-BE49-F238E27FC236}">
                    <a16:creationId xmlns:a16="http://schemas.microsoft.com/office/drawing/2014/main" id="{7CEA6197-C963-4447-A798-3394E16EF07A}"/>
                  </a:ext>
                </a:extLst>
              </p:cNvPr>
              <p:cNvSpPr/>
              <p:nvPr/>
            </p:nvSpPr>
            <p:spPr>
              <a:xfrm flipV="1">
                <a:off x="5847212" y="5142268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Rectangle 1362">
                <a:extLst>
                  <a:ext uri="{FF2B5EF4-FFF2-40B4-BE49-F238E27FC236}">
                    <a16:creationId xmlns:a16="http://schemas.microsoft.com/office/drawing/2014/main" id="{0F49D1C9-1D47-4401-A3AC-FD9ABBB96E38}"/>
                  </a:ext>
                </a:extLst>
              </p:cNvPr>
              <p:cNvSpPr/>
              <p:nvPr/>
            </p:nvSpPr>
            <p:spPr>
              <a:xfrm flipV="1">
                <a:off x="5847212" y="53629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Rectangle 1363">
                <a:extLst>
                  <a:ext uri="{FF2B5EF4-FFF2-40B4-BE49-F238E27FC236}">
                    <a16:creationId xmlns:a16="http://schemas.microsoft.com/office/drawing/2014/main" id="{F4487D6A-8664-4855-8E95-5A4BC18B9939}"/>
                  </a:ext>
                </a:extLst>
              </p:cNvPr>
              <p:cNvSpPr/>
              <p:nvPr/>
            </p:nvSpPr>
            <p:spPr>
              <a:xfrm flipV="1">
                <a:off x="5847212" y="506606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5" name="Rectangle 1364">
                <a:extLst>
                  <a:ext uri="{FF2B5EF4-FFF2-40B4-BE49-F238E27FC236}">
                    <a16:creationId xmlns:a16="http://schemas.microsoft.com/office/drawing/2014/main" id="{DA306C84-B6C9-4061-854B-4E54A80E2EDD}"/>
                  </a:ext>
                </a:extLst>
              </p:cNvPr>
              <p:cNvSpPr/>
              <p:nvPr/>
            </p:nvSpPr>
            <p:spPr>
              <a:xfrm flipV="1">
                <a:off x="5847212" y="54391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Rectangle 1365">
                <a:extLst>
                  <a:ext uri="{FF2B5EF4-FFF2-40B4-BE49-F238E27FC236}">
                    <a16:creationId xmlns:a16="http://schemas.microsoft.com/office/drawing/2014/main" id="{0BB50361-3756-4F99-B08C-A4A52968208B}"/>
                  </a:ext>
                </a:extLst>
              </p:cNvPr>
              <p:cNvSpPr/>
              <p:nvPr/>
            </p:nvSpPr>
            <p:spPr>
              <a:xfrm flipV="1">
                <a:off x="5847212" y="551929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7" name="Rectangle 1366">
                <a:extLst>
                  <a:ext uri="{FF2B5EF4-FFF2-40B4-BE49-F238E27FC236}">
                    <a16:creationId xmlns:a16="http://schemas.microsoft.com/office/drawing/2014/main" id="{E9ADCE83-F87C-4631-A8A5-DBC63352C665}"/>
                  </a:ext>
                </a:extLst>
              </p:cNvPr>
              <p:cNvSpPr/>
              <p:nvPr/>
            </p:nvSpPr>
            <p:spPr>
              <a:xfrm flipV="1">
                <a:off x="5847212" y="56042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8" name="Rectangle 1367">
                <a:extLst>
                  <a:ext uri="{FF2B5EF4-FFF2-40B4-BE49-F238E27FC236}">
                    <a16:creationId xmlns:a16="http://schemas.microsoft.com/office/drawing/2014/main" id="{65A15D70-170B-4552-84F2-2414D1FE25D7}"/>
                  </a:ext>
                </a:extLst>
              </p:cNvPr>
              <p:cNvSpPr/>
              <p:nvPr/>
            </p:nvSpPr>
            <p:spPr>
              <a:xfrm flipV="1">
                <a:off x="5847212" y="56804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Rectangle 1368">
                <a:extLst>
                  <a:ext uri="{FF2B5EF4-FFF2-40B4-BE49-F238E27FC236}">
                    <a16:creationId xmlns:a16="http://schemas.microsoft.com/office/drawing/2014/main" id="{E1A7DA11-CABB-499C-A42E-567119F55430}"/>
                  </a:ext>
                </a:extLst>
              </p:cNvPr>
              <p:cNvSpPr/>
              <p:nvPr/>
            </p:nvSpPr>
            <p:spPr>
              <a:xfrm flipV="1">
                <a:off x="5847212" y="498986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Rectangle 1369">
                <a:extLst>
                  <a:ext uri="{FF2B5EF4-FFF2-40B4-BE49-F238E27FC236}">
                    <a16:creationId xmlns:a16="http://schemas.microsoft.com/office/drawing/2014/main" id="{CED8D9A8-3AF6-48AF-A946-60F93A6E3C58}"/>
                  </a:ext>
                </a:extLst>
              </p:cNvPr>
              <p:cNvSpPr/>
              <p:nvPr/>
            </p:nvSpPr>
            <p:spPr>
              <a:xfrm flipV="1">
                <a:off x="5847212" y="490758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Rectangle 1370">
                <a:extLst>
                  <a:ext uri="{FF2B5EF4-FFF2-40B4-BE49-F238E27FC236}">
                    <a16:creationId xmlns:a16="http://schemas.microsoft.com/office/drawing/2014/main" id="{C8A68477-DB94-4796-8039-002D631566D7}"/>
                  </a:ext>
                </a:extLst>
              </p:cNvPr>
              <p:cNvSpPr/>
              <p:nvPr/>
            </p:nvSpPr>
            <p:spPr>
              <a:xfrm flipV="1">
                <a:off x="5847212" y="482794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Rectangle 1371">
                <a:extLst>
                  <a:ext uri="{FF2B5EF4-FFF2-40B4-BE49-F238E27FC236}">
                    <a16:creationId xmlns:a16="http://schemas.microsoft.com/office/drawing/2014/main" id="{8447A173-0DF3-4A99-AF0C-D5FCE71B6875}"/>
                  </a:ext>
                </a:extLst>
              </p:cNvPr>
              <p:cNvSpPr/>
              <p:nvPr/>
            </p:nvSpPr>
            <p:spPr>
              <a:xfrm flipV="1">
                <a:off x="5847212" y="474221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3" name="Rectangle 1372">
                <a:extLst>
                  <a:ext uri="{FF2B5EF4-FFF2-40B4-BE49-F238E27FC236}">
                    <a16:creationId xmlns:a16="http://schemas.microsoft.com/office/drawing/2014/main" id="{B1FA9992-89D5-40DC-B766-11D49C30F265}"/>
                  </a:ext>
                </a:extLst>
              </p:cNvPr>
              <p:cNvSpPr/>
              <p:nvPr/>
            </p:nvSpPr>
            <p:spPr>
              <a:xfrm>
                <a:off x="6793362" y="5145972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374" name="Rectangle 1373">
                <a:extLst>
                  <a:ext uri="{FF2B5EF4-FFF2-40B4-BE49-F238E27FC236}">
                    <a16:creationId xmlns:a16="http://schemas.microsoft.com/office/drawing/2014/main" id="{9FB72383-87AD-4C1B-9D64-A6030BD433F1}"/>
                  </a:ext>
                </a:extLst>
              </p:cNvPr>
              <p:cNvSpPr/>
              <p:nvPr/>
            </p:nvSpPr>
            <p:spPr>
              <a:xfrm>
                <a:off x="6793362" y="5069772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5" name="Rectangle 1374">
                <a:extLst>
                  <a:ext uri="{FF2B5EF4-FFF2-40B4-BE49-F238E27FC236}">
                    <a16:creationId xmlns:a16="http://schemas.microsoft.com/office/drawing/2014/main" id="{43EBB7AC-19F8-456B-92CE-A43B0D72C37F}"/>
                  </a:ext>
                </a:extLst>
              </p:cNvPr>
              <p:cNvSpPr/>
              <p:nvPr/>
            </p:nvSpPr>
            <p:spPr>
              <a:xfrm>
                <a:off x="6793362" y="535869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6" name="Rectangle 1375">
                <a:extLst>
                  <a:ext uri="{FF2B5EF4-FFF2-40B4-BE49-F238E27FC236}">
                    <a16:creationId xmlns:a16="http://schemas.microsoft.com/office/drawing/2014/main" id="{10186685-44F2-4916-ADDC-B820A4AF81B9}"/>
                  </a:ext>
                </a:extLst>
              </p:cNvPr>
              <p:cNvSpPr/>
              <p:nvPr/>
            </p:nvSpPr>
            <p:spPr>
              <a:xfrm>
                <a:off x="6793362" y="498166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7" name="Rectangle 1376">
                <a:extLst>
                  <a:ext uri="{FF2B5EF4-FFF2-40B4-BE49-F238E27FC236}">
                    <a16:creationId xmlns:a16="http://schemas.microsoft.com/office/drawing/2014/main" id="{D0B37836-4F0A-40FD-9993-EEA202820147}"/>
                  </a:ext>
                </a:extLst>
              </p:cNvPr>
              <p:cNvSpPr/>
              <p:nvPr/>
            </p:nvSpPr>
            <p:spPr>
              <a:xfrm>
                <a:off x="6793362" y="4894618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8" name="Rectangle 1377">
                <a:extLst>
                  <a:ext uri="{FF2B5EF4-FFF2-40B4-BE49-F238E27FC236}">
                    <a16:creationId xmlns:a16="http://schemas.microsoft.com/office/drawing/2014/main" id="{3A119A6D-21DC-4E35-99BE-A73496B971DC}"/>
                  </a:ext>
                </a:extLst>
              </p:cNvPr>
              <p:cNvSpPr/>
              <p:nvPr/>
            </p:nvSpPr>
            <p:spPr>
              <a:xfrm>
                <a:off x="6793362" y="4816301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9" name="Rectangle 1378">
                <a:extLst>
                  <a:ext uri="{FF2B5EF4-FFF2-40B4-BE49-F238E27FC236}">
                    <a16:creationId xmlns:a16="http://schemas.microsoft.com/office/drawing/2014/main" id="{1BF59834-938B-4DD5-A945-BBE06F476ECC}"/>
                  </a:ext>
                </a:extLst>
              </p:cNvPr>
              <p:cNvSpPr/>
              <p:nvPr/>
            </p:nvSpPr>
            <p:spPr>
              <a:xfrm>
                <a:off x="6793362" y="4742218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0" name="Rectangle 1379">
                <a:extLst>
                  <a:ext uri="{FF2B5EF4-FFF2-40B4-BE49-F238E27FC236}">
                    <a16:creationId xmlns:a16="http://schemas.microsoft.com/office/drawing/2014/main" id="{211522F4-054D-44AF-996F-BBE4237D2A4A}"/>
                  </a:ext>
                </a:extLst>
              </p:cNvPr>
              <p:cNvSpPr/>
              <p:nvPr/>
            </p:nvSpPr>
            <p:spPr>
              <a:xfrm>
                <a:off x="6793362" y="568254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1" name="Rectangle 1380">
                <a:extLst>
                  <a:ext uri="{FF2B5EF4-FFF2-40B4-BE49-F238E27FC236}">
                    <a16:creationId xmlns:a16="http://schemas.microsoft.com/office/drawing/2014/main" id="{C90D5619-A1E8-4F0A-A567-E8CEA5170EF9}"/>
                  </a:ext>
                </a:extLst>
              </p:cNvPr>
              <p:cNvSpPr/>
              <p:nvPr/>
            </p:nvSpPr>
            <p:spPr>
              <a:xfrm>
                <a:off x="6793362" y="5604759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2" name="Rectangle 1381">
                <a:extLst>
                  <a:ext uri="{FF2B5EF4-FFF2-40B4-BE49-F238E27FC236}">
                    <a16:creationId xmlns:a16="http://schemas.microsoft.com/office/drawing/2014/main" id="{30819E86-1727-4CC0-AAD3-1A60545D72B8}"/>
                  </a:ext>
                </a:extLst>
              </p:cNvPr>
              <p:cNvSpPr/>
              <p:nvPr/>
            </p:nvSpPr>
            <p:spPr>
              <a:xfrm>
                <a:off x="6793362" y="552776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3" name="Rectangle 1382">
                <a:extLst>
                  <a:ext uri="{FF2B5EF4-FFF2-40B4-BE49-F238E27FC236}">
                    <a16:creationId xmlns:a16="http://schemas.microsoft.com/office/drawing/2014/main" id="{B0FF3F9F-4C0D-48EF-8A9D-05AA78E24535}"/>
                  </a:ext>
                </a:extLst>
              </p:cNvPr>
              <p:cNvSpPr/>
              <p:nvPr/>
            </p:nvSpPr>
            <p:spPr>
              <a:xfrm>
                <a:off x="6793362" y="544283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Rectangle 1383">
                <a:extLst>
                  <a:ext uri="{FF2B5EF4-FFF2-40B4-BE49-F238E27FC236}">
                    <a16:creationId xmlns:a16="http://schemas.microsoft.com/office/drawing/2014/main" id="{D965F9E5-7928-4A64-9A65-F86FA2E35440}"/>
                  </a:ext>
                </a:extLst>
              </p:cNvPr>
              <p:cNvSpPr/>
              <p:nvPr/>
            </p:nvSpPr>
            <p:spPr>
              <a:xfrm flipV="1">
                <a:off x="6796530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5" name="Rectangle 1384">
                <a:extLst>
                  <a:ext uri="{FF2B5EF4-FFF2-40B4-BE49-F238E27FC236}">
                    <a16:creationId xmlns:a16="http://schemas.microsoft.com/office/drawing/2014/main" id="{C47E9359-7CF9-41AD-8A12-0E5CA63F8874}"/>
                  </a:ext>
                </a:extLst>
              </p:cNvPr>
              <p:cNvSpPr/>
              <p:nvPr/>
            </p:nvSpPr>
            <p:spPr>
              <a:xfrm flipV="1">
                <a:off x="6012307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6" name="Rectangle 1385">
                <a:extLst>
                  <a:ext uri="{FF2B5EF4-FFF2-40B4-BE49-F238E27FC236}">
                    <a16:creationId xmlns:a16="http://schemas.microsoft.com/office/drawing/2014/main" id="{612C32F4-5424-4EC2-A1D0-06D6BE2C1977}"/>
                  </a:ext>
                </a:extLst>
              </p:cNvPr>
              <p:cNvSpPr/>
              <p:nvPr/>
            </p:nvSpPr>
            <p:spPr>
              <a:xfrm flipV="1">
                <a:off x="6094854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7" name="Rectangle 1386">
                <a:extLst>
                  <a:ext uri="{FF2B5EF4-FFF2-40B4-BE49-F238E27FC236}">
                    <a16:creationId xmlns:a16="http://schemas.microsoft.com/office/drawing/2014/main" id="{9F235688-DBA9-48FE-B3A2-C8DEE8919030}"/>
                  </a:ext>
                </a:extLst>
              </p:cNvPr>
              <p:cNvSpPr/>
              <p:nvPr/>
            </p:nvSpPr>
            <p:spPr>
              <a:xfrm flipV="1">
                <a:off x="6182146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8" name="Rectangle 1387">
                <a:extLst>
                  <a:ext uri="{FF2B5EF4-FFF2-40B4-BE49-F238E27FC236}">
                    <a16:creationId xmlns:a16="http://schemas.microsoft.com/office/drawing/2014/main" id="{549BB7D9-E339-475C-9AE4-9DBF3CE6A053}"/>
                  </a:ext>
                </a:extLst>
              </p:cNvPr>
              <p:cNvSpPr/>
              <p:nvPr/>
            </p:nvSpPr>
            <p:spPr>
              <a:xfrm flipV="1">
                <a:off x="6268671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9" name="Rectangle 1388">
                <a:extLst>
                  <a:ext uri="{FF2B5EF4-FFF2-40B4-BE49-F238E27FC236}">
                    <a16:creationId xmlns:a16="http://schemas.microsoft.com/office/drawing/2014/main" id="{5ADE0505-B0A1-42E7-98D2-C8150038EECE}"/>
                  </a:ext>
                </a:extLst>
              </p:cNvPr>
              <p:cNvSpPr/>
              <p:nvPr/>
            </p:nvSpPr>
            <p:spPr>
              <a:xfrm flipV="1">
                <a:off x="6355196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0" name="Rectangle 1389">
                <a:extLst>
                  <a:ext uri="{FF2B5EF4-FFF2-40B4-BE49-F238E27FC236}">
                    <a16:creationId xmlns:a16="http://schemas.microsoft.com/office/drawing/2014/main" id="{A0D54C88-3EA6-4A3A-B725-FE978CD4ADB1}"/>
                  </a:ext>
                </a:extLst>
              </p:cNvPr>
              <p:cNvSpPr/>
              <p:nvPr/>
            </p:nvSpPr>
            <p:spPr>
              <a:xfrm flipV="1">
                <a:off x="6444108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1" name="Rectangle 1390">
                <a:extLst>
                  <a:ext uri="{FF2B5EF4-FFF2-40B4-BE49-F238E27FC236}">
                    <a16:creationId xmlns:a16="http://schemas.microsoft.com/office/drawing/2014/main" id="{CD43CD57-73B0-4262-9C19-E90968FBC85C}"/>
                  </a:ext>
                </a:extLst>
              </p:cNvPr>
              <p:cNvSpPr/>
              <p:nvPr/>
            </p:nvSpPr>
            <p:spPr>
              <a:xfrm flipV="1">
                <a:off x="6534611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2" name="Rectangle 1391">
                <a:extLst>
                  <a:ext uri="{FF2B5EF4-FFF2-40B4-BE49-F238E27FC236}">
                    <a16:creationId xmlns:a16="http://schemas.microsoft.com/office/drawing/2014/main" id="{0C538A14-7519-4982-BFC8-9A1688B54E8E}"/>
                  </a:ext>
                </a:extLst>
              </p:cNvPr>
              <p:cNvSpPr/>
              <p:nvPr/>
            </p:nvSpPr>
            <p:spPr>
              <a:xfrm flipV="1">
                <a:off x="6625098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3" name="Rectangle 1392">
                <a:extLst>
                  <a:ext uri="{FF2B5EF4-FFF2-40B4-BE49-F238E27FC236}">
                    <a16:creationId xmlns:a16="http://schemas.microsoft.com/office/drawing/2014/main" id="{E3A50A8E-A835-4285-B992-BBAEAFC3FA64}"/>
                  </a:ext>
                </a:extLst>
              </p:cNvPr>
              <p:cNvSpPr/>
              <p:nvPr/>
            </p:nvSpPr>
            <p:spPr>
              <a:xfrm flipV="1">
                <a:off x="6710815" y="4664430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4" name="Rectangle 1393">
                <a:extLst>
                  <a:ext uri="{FF2B5EF4-FFF2-40B4-BE49-F238E27FC236}">
                    <a16:creationId xmlns:a16="http://schemas.microsoft.com/office/drawing/2014/main" id="{EC2AD7A7-877A-4B55-85E3-018F830D5F56}"/>
                  </a:ext>
                </a:extLst>
              </p:cNvPr>
              <p:cNvSpPr/>
              <p:nvPr/>
            </p:nvSpPr>
            <p:spPr>
              <a:xfrm flipV="1">
                <a:off x="6793362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5" name="Rectangle 1394">
                <a:extLst>
                  <a:ext uri="{FF2B5EF4-FFF2-40B4-BE49-F238E27FC236}">
                    <a16:creationId xmlns:a16="http://schemas.microsoft.com/office/drawing/2014/main" id="{54A29166-A1DA-4C77-8ED8-D7AADAADD17E}"/>
                  </a:ext>
                </a:extLst>
              </p:cNvPr>
              <p:cNvSpPr/>
              <p:nvPr/>
            </p:nvSpPr>
            <p:spPr>
              <a:xfrm flipV="1">
                <a:off x="6009139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6" name="Rectangle 1395">
                <a:extLst>
                  <a:ext uri="{FF2B5EF4-FFF2-40B4-BE49-F238E27FC236}">
                    <a16:creationId xmlns:a16="http://schemas.microsoft.com/office/drawing/2014/main" id="{8EAD4E29-58DE-43BA-83E7-E6E0CD4C09DB}"/>
                  </a:ext>
                </a:extLst>
              </p:cNvPr>
              <p:cNvSpPr/>
              <p:nvPr/>
            </p:nvSpPr>
            <p:spPr>
              <a:xfrm flipV="1">
                <a:off x="6091686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Rectangle 1396">
                <a:extLst>
                  <a:ext uri="{FF2B5EF4-FFF2-40B4-BE49-F238E27FC236}">
                    <a16:creationId xmlns:a16="http://schemas.microsoft.com/office/drawing/2014/main" id="{9650900D-9C97-4FD4-98AC-521704618E6D}"/>
                  </a:ext>
                </a:extLst>
              </p:cNvPr>
              <p:cNvSpPr/>
              <p:nvPr/>
            </p:nvSpPr>
            <p:spPr>
              <a:xfrm flipV="1">
                <a:off x="6178978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8" name="Rectangle 1397">
                <a:extLst>
                  <a:ext uri="{FF2B5EF4-FFF2-40B4-BE49-F238E27FC236}">
                    <a16:creationId xmlns:a16="http://schemas.microsoft.com/office/drawing/2014/main" id="{E2256EF0-F1D9-4E81-B40C-1F7C50F38476}"/>
                  </a:ext>
                </a:extLst>
              </p:cNvPr>
              <p:cNvSpPr/>
              <p:nvPr/>
            </p:nvSpPr>
            <p:spPr>
              <a:xfrm flipV="1">
                <a:off x="6265503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9" name="Rectangle 1398">
                <a:extLst>
                  <a:ext uri="{FF2B5EF4-FFF2-40B4-BE49-F238E27FC236}">
                    <a16:creationId xmlns:a16="http://schemas.microsoft.com/office/drawing/2014/main" id="{218B854C-F054-42F6-8BFB-4B877CAFD1AB}"/>
                  </a:ext>
                </a:extLst>
              </p:cNvPr>
              <p:cNvSpPr/>
              <p:nvPr/>
            </p:nvSpPr>
            <p:spPr>
              <a:xfrm flipV="1">
                <a:off x="6352028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0" name="Rectangle 1399">
                <a:extLst>
                  <a:ext uri="{FF2B5EF4-FFF2-40B4-BE49-F238E27FC236}">
                    <a16:creationId xmlns:a16="http://schemas.microsoft.com/office/drawing/2014/main" id="{D96B7397-6A41-4A14-859A-75036F6D69E0}"/>
                  </a:ext>
                </a:extLst>
              </p:cNvPr>
              <p:cNvSpPr/>
              <p:nvPr/>
            </p:nvSpPr>
            <p:spPr>
              <a:xfrm flipV="1">
                <a:off x="6440940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1" name="Rectangle 1400">
                <a:extLst>
                  <a:ext uri="{FF2B5EF4-FFF2-40B4-BE49-F238E27FC236}">
                    <a16:creationId xmlns:a16="http://schemas.microsoft.com/office/drawing/2014/main" id="{AA83C761-9303-4DDD-94A9-CDB817D29F6E}"/>
                  </a:ext>
                </a:extLst>
              </p:cNvPr>
              <p:cNvSpPr/>
              <p:nvPr/>
            </p:nvSpPr>
            <p:spPr>
              <a:xfrm flipV="1">
                <a:off x="6531443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2" name="Rectangle 1401">
                <a:extLst>
                  <a:ext uri="{FF2B5EF4-FFF2-40B4-BE49-F238E27FC236}">
                    <a16:creationId xmlns:a16="http://schemas.microsoft.com/office/drawing/2014/main" id="{7B8CE635-A1CA-4D7E-97CE-D19200614B23}"/>
                  </a:ext>
                </a:extLst>
              </p:cNvPr>
              <p:cNvSpPr/>
              <p:nvPr/>
            </p:nvSpPr>
            <p:spPr>
              <a:xfrm flipV="1">
                <a:off x="6621930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3" name="Rectangle 1402">
                <a:extLst>
                  <a:ext uri="{FF2B5EF4-FFF2-40B4-BE49-F238E27FC236}">
                    <a16:creationId xmlns:a16="http://schemas.microsoft.com/office/drawing/2014/main" id="{E2C220DB-9185-4928-BBE9-524789D82D0E}"/>
                  </a:ext>
                </a:extLst>
              </p:cNvPr>
              <p:cNvSpPr/>
              <p:nvPr/>
            </p:nvSpPr>
            <p:spPr>
              <a:xfrm flipV="1">
                <a:off x="6707647" y="576033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" name="Rectangle 1403">
                <a:extLst>
                  <a:ext uri="{FF2B5EF4-FFF2-40B4-BE49-F238E27FC236}">
                    <a16:creationId xmlns:a16="http://schemas.microsoft.com/office/drawing/2014/main" id="{3382C371-28EF-448A-B4C7-FFD0B3F1F8A5}"/>
                  </a:ext>
                </a:extLst>
              </p:cNvPr>
              <p:cNvSpPr/>
              <p:nvPr/>
            </p:nvSpPr>
            <p:spPr>
              <a:xfrm flipV="1">
                <a:off x="5847211" y="576139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5" name="Rectangle 1404">
                <a:extLst>
                  <a:ext uri="{FF2B5EF4-FFF2-40B4-BE49-F238E27FC236}">
                    <a16:creationId xmlns:a16="http://schemas.microsoft.com/office/drawing/2014/main" id="{D110EDE9-BC3D-4FFA-A2D3-62E5EDB230A5}"/>
                  </a:ext>
                </a:extLst>
              </p:cNvPr>
              <p:cNvSpPr/>
              <p:nvPr/>
            </p:nvSpPr>
            <p:spPr>
              <a:xfrm flipV="1">
                <a:off x="5928175" y="576139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6" name="Rectangle 1405">
                <a:extLst>
                  <a:ext uri="{FF2B5EF4-FFF2-40B4-BE49-F238E27FC236}">
                    <a16:creationId xmlns:a16="http://schemas.microsoft.com/office/drawing/2014/main" id="{C2498905-2745-4027-A6C2-F8D739342410}"/>
                  </a:ext>
                </a:extLst>
              </p:cNvPr>
              <p:cNvSpPr/>
              <p:nvPr/>
            </p:nvSpPr>
            <p:spPr>
              <a:xfrm flipV="1">
                <a:off x="5847211" y="46644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7" name="Rectangle 1406">
                <a:extLst>
                  <a:ext uri="{FF2B5EF4-FFF2-40B4-BE49-F238E27FC236}">
                    <a16:creationId xmlns:a16="http://schemas.microsoft.com/office/drawing/2014/main" id="{5B691477-DDD1-4355-820F-593A56061DA5}"/>
                  </a:ext>
                </a:extLst>
              </p:cNvPr>
              <p:cNvSpPr/>
              <p:nvPr/>
            </p:nvSpPr>
            <p:spPr>
              <a:xfrm flipV="1">
                <a:off x="5928175" y="466443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8" name="Rectangle 1407">
                <a:extLst>
                  <a:ext uri="{FF2B5EF4-FFF2-40B4-BE49-F238E27FC236}">
                    <a16:creationId xmlns:a16="http://schemas.microsoft.com/office/drawing/2014/main" id="{B6C2C510-1C87-490F-A441-125E8630CBEE}"/>
                  </a:ext>
                </a:extLst>
              </p:cNvPr>
              <p:cNvSpPr/>
              <p:nvPr/>
            </p:nvSpPr>
            <p:spPr>
              <a:xfrm>
                <a:off x="6793390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9" name="Rectangle 1408">
                <a:extLst>
                  <a:ext uri="{FF2B5EF4-FFF2-40B4-BE49-F238E27FC236}">
                    <a16:creationId xmlns:a16="http://schemas.microsoft.com/office/drawing/2014/main" id="{C9D86734-796A-4B59-A55C-EB18DB7F03CC}"/>
                  </a:ext>
                </a:extLst>
              </p:cNvPr>
              <p:cNvSpPr/>
              <p:nvPr/>
            </p:nvSpPr>
            <p:spPr>
              <a:xfrm>
                <a:off x="6091686" y="4581085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0" name="Rectangle 1409">
                <a:extLst>
                  <a:ext uri="{FF2B5EF4-FFF2-40B4-BE49-F238E27FC236}">
                    <a16:creationId xmlns:a16="http://schemas.microsoft.com/office/drawing/2014/main" id="{6EEE84F1-5C5A-42B0-A2C7-772A9DFB0DCB}"/>
                  </a:ext>
                </a:extLst>
              </p:cNvPr>
              <p:cNvSpPr/>
              <p:nvPr/>
            </p:nvSpPr>
            <p:spPr>
              <a:xfrm>
                <a:off x="6179814" y="4578437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1" name="Rectangle 1410">
                <a:extLst>
                  <a:ext uri="{FF2B5EF4-FFF2-40B4-BE49-F238E27FC236}">
                    <a16:creationId xmlns:a16="http://schemas.microsoft.com/office/drawing/2014/main" id="{E5EC8A3A-98E9-4A72-B7D9-732B0D218E59}"/>
                  </a:ext>
                </a:extLst>
              </p:cNvPr>
              <p:cNvSpPr/>
              <p:nvPr/>
            </p:nvSpPr>
            <p:spPr>
              <a:xfrm>
                <a:off x="6266339" y="4578437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2" name="Rectangle 1411">
                <a:extLst>
                  <a:ext uri="{FF2B5EF4-FFF2-40B4-BE49-F238E27FC236}">
                    <a16:creationId xmlns:a16="http://schemas.microsoft.com/office/drawing/2014/main" id="{B9E3F341-1B0B-4F08-BCAB-62970D3DB16E}"/>
                  </a:ext>
                </a:extLst>
              </p:cNvPr>
              <p:cNvSpPr/>
              <p:nvPr/>
            </p:nvSpPr>
            <p:spPr>
              <a:xfrm>
                <a:off x="6352056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3" name="Rectangle 1412">
                <a:extLst>
                  <a:ext uri="{FF2B5EF4-FFF2-40B4-BE49-F238E27FC236}">
                    <a16:creationId xmlns:a16="http://schemas.microsoft.com/office/drawing/2014/main" id="{2B347726-150C-4B64-A8F6-709B0A48EF75}"/>
                  </a:ext>
                </a:extLst>
              </p:cNvPr>
              <p:cNvSpPr/>
              <p:nvPr/>
            </p:nvSpPr>
            <p:spPr>
              <a:xfrm>
                <a:off x="6440968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4" name="Rectangle 1413">
                <a:extLst>
                  <a:ext uri="{FF2B5EF4-FFF2-40B4-BE49-F238E27FC236}">
                    <a16:creationId xmlns:a16="http://schemas.microsoft.com/office/drawing/2014/main" id="{01C2B2A2-9CD5-4F66-8407-C44F6722CE7C}"/>
                  </a:ext>
                </a:extLst>
              </p:cNvPr>
              <p:cNvSpPr/>
              <p:nvPr/>
            </p:nvSpPr>
            <p:spPr>
              <a:xfrm>
                <a:off x="6531471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5" name="Rectangle 1414">
                <a:extLst>
                  <a:ext uri="{FF2B5EF4-FFF2-40B4-BE49-F238E27FC236}">
                    <a16:creationId xmlns:a16="http://schemas.microsoft.com/office/drawing/2014/main" id="{4F288451-6D6F-459A-A271-6E0543D6BE62}"/>
                  </a:ext>
                </a:extLst>
              </p:cNvPr>
              <p:cNvSpPr/>
              <p:nvPr/>
            </p:nvSpPr>
            <p:spPr>
              <a:xfrm>
                <a:off x="6621958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6" name="Rectangle 1415">
                <a:extLst>
                  <a:ext uri="{FF2B5EF4-FFF2-40B4-BE49-F238E27FC236}">
                    <a16:creationId xmlns:a16="http://schemas.microsoft.com/office/drawing/2014/main" id="{D8E2C4CD-F72C-4172-8398-3570B60988B2}"/>
                  </a:ext>
                </a:extLst>
              </p:cNvPr>
              <p:cNvSpPr/>
              <p:nvPr/>
            </p:nvSpPr>
            <p:spPr>
              <a:xfrm>
                <a:off x="6707675" y="4582142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7" name="Rectangle 1416">
                <a:extLst>
                  <a:ext uri="{FF2B5EF4-FFF2-40B4-BE49-F238E27FC236}">
                    <a16:creationId xmlns:a16="http://schemas.microsoft.com/office/drawing/2014/main" id="{BA74A5B7-C3E1-4E85-B8B2-C9A16A19F370}"/>
                  </a:ext>
                </a:extLst>
              </p:cNvPr>
              <p:cNvSpPr/>
              <p:nvPr/>
            </p:nvSpPr>
            <p:spPr>
              <a:xfrm>
                <a:off x="6621049" y="450343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8" name="Rectangle 1417">
                <a:extLst>
                  <a:ext uri="{FF2B5EF4-FFF2-40B4-BE49-F238E27FC236}">
                    <a16:creationId xmlns:a16="http://schemas.microsoft.com/office/drawing/2014/main" id="{8AABBC5C-70DD-4ACF-AD14-CCB87AC6C83E}"/>
                  </a:ext>
                </a:extLst>
              </p:cNvPr>
              <p:cNvSpPr/>
              <p:nvPr/>
            </p:nvSpPr>
            <p:spPr>
              <a:xfrm>
                <a:off x="6535334" y="450343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9" name="Rectangle 1418">
                <a:extLst>
                  <a:ext uri="{FF2B5EF4-FFF2-40B4-BE49-F238E27FC236}">
                    <a16:creationId xmlns:a16="http://schemas.microsoft.com/office/drawing/2014/main" id="{2FFD6565-9939-4340-B126-E626D602CF2D}"/>
                  </a:ext>
                </a:extLst>
              </p:cNvPr>
              <p:cNvSpPr/>
              <p:nvPr/>
            </p:nvSpPr>
            <p:spPr>
              <a:xfrm>
                <a:off x="6621049" y="442220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0" name="Rectangle 1419">
                <a:extLst>
                  <a:ext uri="{FF2B5EF4-FFF2-40B4-BE49-F238E27FC236}">
                    <a16:creationId xmlns:a16="http://schemas.microsoft.com/office/drawing/2014/main" id="{E821D0AB-8475-4FD3-AEB9-389F02505E3D}"/>
                  </a:ext>
                </a:extLst>
              </p:cNvPr>
              <p:cNvSpPr/>
              <p:nvPr/>
            </p:nvSpPr>
            <p:spPr>
              <a:xfrm>
                <a:off x="6535334" y="442220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1" name="Rectangle 1420">
                <a:extLst>
                  <a:ext uri="{FF2B5EF4-FFF2-40B4-BE49-F238E27FC236}">
                    <a16:creationId xmlns:a16="http://schemas.microsoft.com/office/drawing/2014/main" id="{C42BE4B1-F41C-4AAA-9A0D-74EB862BAA4E}"/>
                  </a:ext>
                </a:extLst>
              </p:cNvPr>
              <p:cNvSpPr/>
              <p:nvPr/>
            </p:nvSpPr>
            <p:spPr>
              <a:xfrm>
                <a:off x="6440940" y="450343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2" name="Rectangle 1421">
                <a:extLst>
                  <a:ext uri="{FF2B5EF4-FFF2-40B4-BE49-F238E27FC236}">
                    <a16:creationId xmlns:a16="http://schemas.microsoft.com/office/drawing/2014/main" id="{1EB489EF-31A9-4473-9426-38C964E5F8DA}"/>
                  </a:ext>
                </a:extLst>
              </p:cNvPr>
              <p:cNvSpPr/>
              <p:nvPr/>
            </p:nvSpPr>
            <p:spPr>
              <a:xfrm>
                <a:off x="6355225" y="4503430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3" name="Rectangle 1422">
                <a:extLst>
                  <a:ext uri="{FF2B5EF4-FFF2-40B4-BE49-F238E27FC236}">
                    <a16:creationId xmlns:a16="http://schemas.microsoft.com/office/drawing/2014/main" id="{8D55FBBE-F46A-4084-88D6-8322836610C9}"/>
                  </a:ext>
                </a:extLst>
              </p:cNvPr>
              <p:cNvSpPr/>
              <p:nvPr/>
            </p:nvSpPr>
            <p:spPr>
              <a:xfrm flipV="1">
                <a:off x="6010765" y="458029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4" name="Rectangle 1423">
                <a:extLst>
                  <a:ext uri="{FF2B5EF4-FFF2-40B4-BE49-F238E27FC236}">
                    <a16:creationId xmlns:a16="http://schemas.microsoft.com/office/drawing/2014/main" id="{58E09EED-5683-4748-AF40-679DA5F1492A}"/>
                  </a:ext>
                </a:extLst>
              </p:cNvPr>
              <p:cNvSpPr/>
              <p:nvPr/>
            </p:nvSpPr>
            <p:spPr>
              <a:xfrm flipV="1">
                <a:off x="5928175" y="458187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5" name="Rectangle 1424">
                <a:extLst>
                  <a:ext uri="{FF2B5EF4-FFF2-40B4-BE49-F238E27FC236}">
                    <a16:creationId xmlns:a16="http://schemas.microsoft.com/office/drawing/2014/main" id="{BE658EC1-D4E7-4E1F-BE08-3C7E47ABBABC}"/>
                  </a:ext>
                </a:extLst>
              </p:cNvPr>
              <p:cNvSpPr/>
              <p:nvPr/>
            </p:nvSpPr>
            <p:spPr>
              <a:xfrm flipV="1">
                <a:off x="5847628" y="458187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6" name="Rectangle 1425">
                <a:extLst>
                  <a:ext uri="{FF2B5EF4-FFF2-40B4-BE49-F238E27FC236}">
                    <a16:creationId xmlns:a16="http://schemas.microsoft.com/office/drawing/2014/main" id="{51230A0F-D831-4C99-B2CD-EAA23E773DA7}"/>
                  </a:ext>
                </a:extLst>
              </p:cNvPr>
              <p:cNvSpPr/>
              <p:nvPr/>
            </p:nvSpPr>
            <p:spPr>
              <a:xfrm flipV="1">
                <a:off x="5928175" y="3743937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7" name="Rectangle 1426">
                <a:extLst>
                  <a:ext uri="{FF2B5EF4-FFF2-40B4-BE49-F238E27FC236}">
                    <a16:creationId xmlns:a16="http://schemas.microsoft.com/office/drawing/2014/main" id="{81B6D7FE-EC8B-452B-B271-5BC5696CD996}"/>
                  </a:ext>
                </a:extLst>
              </p:cNvPr>
              <p:cNvSpPr/>
              <p:nvPr/>
            </p:nvSpPr>
            <p:spPr>
              <a:xfrm flipV="1">
                <a:off x="5928175" y="3235937"/>
                <a:ext cx="863602" cy="508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8" name="Rectangle 1427">
                <a:extLst>
                  <a:ext uri="{FF2B5EF4-FFF2-40B4-BE49-F238E27FC236}">
                    <a16:creationId xmlns:a16="http://schemas.microsoft.com/office/drawing/2014/main" id="{4D09978E-3EC8-4EC4-B1A4-D576D99643DE}"/>
                  </a:ext>
                </a:extLst>
              </p:cNvPr>
              <p:cNvSpPr/>
              <p:nvPr/>
            </p:nvSpPr>
            <p:spPr>
              <a:xfrm flipV="1">
                <a:off x="5845627" y="3637575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9" name="Rectangle 1428">
                <a:extLst>
                  <a:ext uri="{FF2B5EF4-FFF2-40B4-BE49-F238E27FC236}">
                    <a16:creationId xmlns:a16="http://schemas.microsoft.com/office/drawing/2014/main" id="{064126CC-1C61-4145-B190-894493121007}"/>
                  </a:ext>
                </a:extLst>
              </p:cNvPr>
              <p:cNvSpPr/>
              <p:nvPr/>
            </p:nvSpPr>
            <p:spPr>
              <a:xfrm>
                <a:off x="6791777" y="3637575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u</a:t>
                </a:r>
              </a:p>
            </p:txBody>
          </p:sp>
          <p:sp>
            <p:nvSpPr>
              <p:cNvPr id="1430" name="Rectangle 1429">
                <a:extLst>
                  <a:ext uri="{FF2B5EF4-FFF2-40B4-BE49-F238E27FC236}">
                    <a16:creationId xmlns:a16="http://schemas.microsoft.com/office/drawing/2014/main" id="{A0956261-DA5D-461F-8FB9-D1C3407C48D9}"/>
                  </a:ext>
                </a:extLst>
              </p:cNvPr>
              <p:cNvSpPr/>
              <p:nvPr/>
            </p:nvSpPr>
            <p:spPr>
              <a:xfrm flipV="1">
                <a:off x="5845627" y="38582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1" name="Rectangle 1430">
                <a:extLst>
                  <a:ext uri="{FF2B5EF4-FFF2-40B4-BE49-F238E27FC236}">
                    <a16:creationId xmlns:a16="http://schemas.microsoft.com/office/drawing/2014/main" id="{9E4CD826-FCB6-44EF-A9B3-E58E50DE7FB5}"/>
                  </a:ext>
                </a:extLst>
              </p:cNvPr>
              <p:cNvSpPr/>
              <p:nvPr/>
            </p:nvSpPr>
            <p:spPr>
              <a:xfrm flipV="1">
                <a:off x="5845627" y="356137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2" name="Rectangle 1431">
                <a:extLst>
                  <a:ext uri="{FF2B5EF4-FFF2-40B4-BE49-F238E27FC236}">
                    <a16:creationId xmlns:a16="http://schemas.microsoft.com/office/drawing/2014/main" id="{ECEC3061-138A-41FC-B004-CF8889614D95}"/>
                  </a:ext>
                </a:extLst>
              </p:cNvPr>
              <p:cNvSpPr/>
              <p:nvPr/>
            </p:nvSpPr>
            <p:spPr>
              <a:xfrm flipV="1">
                <a:off x="6791777" y="385030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3" name="Rectangle 1432">
                <a:extLst>
                  <a:ext uri="{FF2B5EF4-FFF2-40B4-BE49-F238E27FC236}">
                    <a16:creationId xmlns:a16="http://schemas.microsoft.com/office/drawing/2014/main" id="{653B5341-38E3-4EBC-A971-F9B00732E93C}"/>
                  </a:ext>
                </a:extLst>
              </p:cNvPr>
              <p:cNvSpPr/>
              <p:nvPr/>
            </p:nvSpPr>
            <p:spPr>
              <a:xfrm flipV="1">
                <a:off x="6791777" y="356137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4" name="Rectangle 1433">
                <a:extLst>
                  <a:ext uri="{FF2B5EF4-FFF2-40B4-BE49-F238E27FC236}">
                    <a16:creationId xmlns:a16="http://schemas.microsoft.com/office/drawing/2014/main" id="{10C4EC97-A05A-439D-90A2-D95C17F509B0}"/>
                  </a:ext>
                </a:extLst>
              </p:cNvPr>
              <p:cNvSpPr/>
              <p:nvPr/>
            </p:nvSpPr>
            <p:spPr>
              <a:xfrm flipV="1">
                <a:off x="5845627" y="39344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5" name="Rectangle 1434">
                <a:extLst>
                  <a:ext uri="{FF2B5EF4-FFF2-40B4-BE49-F238E27FC236}">
                    <a16:creationId xmlns:a16="http://schemas.microsoft.com/office/drawing/2014/main" id="{9C75E0BB-9462-4B90-A7B9-F9CC415F36E5}"/>
                  </a:ext>
                </a:extLst>
              </p:cNvPr>
              <p:cNvSpPr/>
              <p:nvPr/>
            </p:nvSpPr>
            <p:spPr>
              <a:xfrm flipV="1">
                <a:off x="5845627" y="401460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6" name="Rectangle 1435">
                <a:extLst>
                  <a:ext uri="{FF2B5EF4-FFF2-40B4-BE49-F238E27FC236}">
                    <a16:creationId xmlns:a16="http://schemas.microsoft.com/office/drawing/2014/main" id="{20BC47EA-226A-4D1F-851E-3252EFB05C2B}"/>
                  </a:ext>
                </a:extLst>
              </p:cNvPr>
              <p:cNvSpPr/>
              <p:nvPr/>
            </p:nvSpPr>
            <p:spPr>
              <a:xfrm flipV="1">
                <a:off x="5845627" y="40995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7" name="Rectangle 1436">
                <a:extLst>
                  <a:ext uri="{FF2B5EF4-FFF2-40B4-BE49-F238E27FC236}">
                    <a16:creationId xmlns:a16="http://schemas.microsoft.com/office/drawing/2014/main" id="{93DFAFFE-234F-418F-9B58-7A49D7BEE970}"/>
                  </a:ext>
                </a:extLst>
              </p:cNvPr>
              <p:cNvSpPr/>
              <p:nvPr/>
            </p:nvSpPr>
            <p:spPr>
              <a:xfrm flipV="1">
                <a:off x="5845627" y="41757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8" name="Rectangle 1437">
                <a:extLst>
                  <a:ext uri="{FF2B5EF4-FFF2-40B4-BE49-F238E27FC236}">
                    <a16:creationId xmlns:a16="http://schemas.microsoft.com/office/drawing/2014/main" id="{0F0C2CE3-40DB-4AFF-B586-57D4B47C3516}"/>
                  </a:ext>
                </a:extLst>
              </p:cNvPr>
              <p:cNvSpPr/>
              <p:nvPr/>
            </p:nvSpPr>
            <p:spPr>
              <a:xfrm flipV="1">
                <a:off x="6791777" y="393840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9" name="Rectangle 1438">
                <a:extLst>
                  <a:ext uri="{FF2B5EF4-FFF2-40B4-BE49-F238E27FC236}">
                    <a16:creationId xmlns:a16="http://schemas.microsoft.com/office/drawing/2014/main" id="{EF2DD2A8-5515-4691-927C-8F898D494737}"/>
                  </a:ext>
                </a:extLst>
              </p:cNvPr>
              <p:cNvSpPr/>
              <p:nvPr/>
            </p:nvSpPr>
            <p:spPr>
              <a:xfrm flipV="1">
                <a:off x="6791777" y="402545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" name="Rectangle 1439">
                <a:extLst>
                  <a:ext uri="{FF2B5EF4-FFF2-40B4-BE49-F238E27FC236}">
                    <a16:creationId xmlns:a16="http://schemas.microsoft.com/office/drawing/2014/main" id="{FCEC5576-7947-48AA-8750-D258FCF57F4A}"/>
                  </a:ext>
                </a:extLst>
              </p:cNvPr>
              <p:cNvSpPr/>
              <p:nvPr/>
            </p:nvSpPr>
            <p:spPr>
              <a:xfrm flipV="1">
                <a:off x="6791777" y="4103771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1" name="Rectangle 1440">
                <a:extLst>
                  <a:ext uri="{FF2B5EF4-FFF2-40B4-BE49-F238E27FC236}">
                    <a16:creationId xmlns:a16="http://schemas.microsoft.com/office/drawing/2014/main" id="{ABA75F41-6180-41EC-BA93-8FA1941797FE}"/>
                  </a:ext>
                </a:extLst>
              </p:cNvPr>
              <p:cNvSpPr/>
              <p:nvPr/>
            </p:nvSpPr>
            <p:spPr>
              <a:xfrm flipV="1">
                <a:off x="6791777" y="417785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2" name="Rectangle 1441">
                <a:extLst>
                  <a:ext uri="{FF2B5EF4-FFF2-40B4-BE49-F238E27FC236}">
                    <a16:creationId xmlns:a16="http://schemas.microsoft.com/office/drawing/2014/main" id="{82AF30B8-98CA-45EA-AC6B-110E634DBCEE}"/>
                  </a:ext>
                </a:extLst>
              </p:cNvPr>
              <p:cNvSpPr/>
              <p:nvPr/>
            </p:nvSpPr>
            <p:spPr>
              <a:xfrm flipV="1">
                <a:off x="5845627" y="348517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3" name="Rectangle 1442">
                <a:extLst>
                  <a:ext uri="{FF2B5EF4-FFF2-40B4-BE49-F238E27FC236}">
                    <a16:creationId xmlns:a16="http://schemas.microsoft.com/office/drawing/2014/main" id="{90F8A420-AA46-4471-8084-9A1FC5CA0CEB}"/>
                  </a:ext>
                </a:extLst>
              </p:cNvPr>
              <p:cNvSpPr/>
              <p:nvPr/>
            </p:nvSpPr>
            <p:spPr>
              <a:xfrm flipV="1">
                <a:off x="5845627" y="340289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4" name="Rectangle 1443">
                <a:extLst>
                  <a:ext uri="{FF2B5EF4-FFF2-40B4-BE49-F238E27FC236}">
                    <a16:creationId xmlns:a16="http://schemas.microsoft.com/office/drawing/2014/main" id="{25A27F7B-1BD7-45FE-BBFC-CAE5DFEE7C94}"/>
                  </a:ext>
                </a:extLst>
              </p:cNvPr>
              <p:cNvSpPr/>
              <p:nvPr/>
            </p:nvSpPr>
            <p:spPr>
              <a:xfrm flipV="1">
                <a:off x="5845627" y="332325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5" name="Rectangle 1444">
                <a:extLst>
                  <a:ext uri="{FF2B5EF4-FFF2-40B4-BE49-F238E27FC236}">
                    <a16:creationId xmlns:a16="http://schemas.microsoft.com/office/drawing/2014/main" id="{BC488BA1-3C9D-46FA-B722-1E9161C758CE}"/>
                  </a:ext>
                </a:extLst>
              </p:cNvPr>
              <p:cNvSpPr/>
              <p:nvPr/>
            </p:nvSpPr>
            <p:spPr>
              <a:xfrm flipV="1">
                <a:off x="5845627" y="323752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6" name="Rectangle 1445">
                <a:extLst>
                  <a:ext uri="{FF2B5EF4-FFF2-40B4-BE49-F238E27FC236}">
                    <a16:creationId xmlns:a16="http://schemas.microsoft.com/office/drawing/2014/main" id="{DC073F8E-FF47-4092-9ADE-BA2238F855D3}"/>
                  </a:ext>
                </a:extLst>
              </p:cNvPr>
              <p:cNvSpPr/>
              <p:nvPr/>
            </p:nvSpPr>
            <p:spPr>
              <a:xfrm flipV="1">
                <a:off x="6791777" y="323752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7" name="Rectangle 1446">
                <a:extLst>
                  <a:ext uri="{FF2B5EF4-FFF2-40B4-BE49-F238E27FC236}">
                    <a16:creationId xmlns:a16="http://schemas.microsoft.com/office/drawing/2014/main" id="{5F1F9326-4061-4FFB-8D5C-7A3611F893E5}"/>
                  </a:ext>
                </a:extLst>
              </p:cNvPr>
              <p:cNvSpPr/>
              <p:nvPr/>
            </p:nvSpPr>
            <p:spPr>
              <a:xfrm flipV="1">
                <a:off x="6791777" y="3315313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8" name="Rectangle 1447">
                <a:extLst>
                  <a:ext uri="{FF2B5EF4-FFF2-40B4-BE49-F238E27FC236}">
                    <a16:creationId xmlns:a16="http://schemas.microsoft.com/office/drawing/2014/main" id="{A29F524F-62A2-40CE-9C26-DB99836D346A}"/>
                  </a:ext>
                </a:extLst>
              </p:cNvPr>
              <p:cNvSpPr/>
              <p:nvPr/>
            </p:nvSpPr>
            <p:spPr>
              <a:xfrm flipV="1">
                <a:off x="6791777" y="339230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9" name="Rectangle 1448">
                <a:extLst>
                  <a:ext uri="{FF2B5EF4-FFF2-40B4-BE49-F238E27FC236}">
                    <a16:creationId xmlns:a16="http://schemas.microsoft.com/office/drawing/2014/main" id="{DF19E878-A339-4448-A9DD-35393B181B8D}"/>
                  </a:ext>
                </a:extLst>
              </p:cNvPr>
              <p:cNvSpPr/>
              <p:nvPr/>
            </p:nvSpPr>
            <p:spPr>
              <a:xfrm flipV="1">
                <a:off x="6791777" y="347723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0" name="Rectangle 1449">
                <a:extLst>
                  <a:ext uri="{FF2B5EF4-FFF2-40B4-BE49-F238E27FC236}">
                    <a16:creationId xmlns:a16="http://schemas.microsoft.com/office/drawing/2014/main" id="{F8009B80-CACF-468A-9583-DB5DF1305F5C}"/>
                  </a:ext>
                </a:extLst>
              </p:cNvPr>
              <p:cNvSpPr/>
              <p:nvPr/>
            </p:nvSpPr>
            <p:spPr>
              <a:xfrm flipV="1">
                <a:off x="6794945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1" name="Rectangle 1450">
                <a:extLst>
                  <a:ext uri="{FF2B5EF4-FFF2-40B4-BE49-F238E27FC236}">
                    <a16:creationId xmlns:a16="http://schemas.microsoft.com/office/drawing/2014/main" id="{747B103D-8266-4D38-BEC8-DB772FCBD948}"/>
                  </a:ext>
                </a:extLst>
              </p:cNvPr>
              <p:cNvSpPr/>
              <p:nvPr/>
            </p:nvSpPr>
            <p:spPr>
              <a:xfrm flipV="1">
                <a:off x="6010722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2" name="Rectangle 1451">
                <a:extLst>
                  <a:ext uri="{FF2B5EF4-FFF2-40B4-BE49-F238E27FC236}">
                    <a16:creationId xmlns:a16="http://schemas.microsoft.com/office/drawing/2014/main" id="{EFB7A447-7112-4C90-AFC5-3D933C205884}"/>
                  </a:ext>
                </a:extLst>
              </p:cNvPr>
              <p:cNvSpPr/>
              <p:nvPr/>
            </p:nvSpPr>
            <p:spPr>
              <a:xfrm flipV="1">
                <a:off x="6093269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3" name="Rectangle 1452">
                <a:extLst>
                  <a:ext uri="{FF2B5EF4-FFF2-40B4-BE49-F238E27FC236}">
                    <a16:creationId xmlns:a16="http://schemas.microsoft.com/office/drawing/2014/main" id="{3587B2B3-BBA1-4453-9346-A8532A596B14}"/>
                  </a:ext>
                </a:extLst>
              </p:cNvPr>
              <p:cNvSpPr/>
              <p:nvPr/>
            </p:nvSpPr>
            <p:spPr>
              <a:xfrm flipV="1">
                <a:off x="6180561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4" name="Rectangle 1453">
                <a:extLst>
                  <a:ext uri="{FF2B5EF4-FFF2-40B4-BE49-F238E27FC236}">
                    <a16:creationId xmlns:a16="http://schemas.microsoft.com/office/drawing/2014/main" id="{81989311-8742-4099-BE23-A8C9B3DBD957}"/>
                  </a:ext>
                </a:extLst>
              </p:cNvPr>
              <p:cNvSpPr/>
              <p:nvPr/>
            </p:nvSpPr>
            <p:spPr>
              <a:xfrm flipV="1">
                <a:off x="6267086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5" name="Rectangle 1454">
                <a:extLst>
                  <a:ext uri="{FF2B5EF4-FFF2-40B4-BE49-F238E27FC236}">
                    <a16:creationId xmlns:a16="http://schemas.microsoft.com/office/drawing/2014/main" id="{7E1BA7E4-9405-4CB5-B263-AEE83D382CDA}"/>
                  </a:ext>
                </a:extLst>
              </p:cNvPr>
              <p:cNvSpPr/>
              <p:nvPr/>
            </p:nvSpPr>
            <p:spPr>
              <a:xfrm flipV="1">
                <a:off x="6353611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6" name="Rectangle 1455">
                <a:extLst>
                  <a:ext uri="{FF2B5EF4-FFF2-40B4-BE49-F238E27FC236}">
                    <a16:creationId xmlns:a16="http://schemas.microsoft.com/office/drawing/2014/main" id="{E3E67858-9ABE-42AA-B1E6-D8E560A403A4}"/>
                  </a:ext>
                </a:extLst>
              </p:cNvPr>
              <p:cNvSpPr/>
              <p:nvPr/>
            </p:nvSpPr>
            <p:spPr>
              <a:xfrm flipV="1">
                <a:off x="6442523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7" name="Rectangle 1456">
                <a:extLst>
                  <a:ext uri="{FF2B5EF4-FFF2-40B4-BE49-F238E27FC236}">
                    <a16:creationId xmlns:a16="http://schemas.microsoft.com/office/drawing/2014/main" id="{6DB22904-DD95-42C1-9BAC-5CECCD60746C}"/>
                  </a:ext>
                </a:extLst>
              </p:cNvPr>
              <p:cNvSpPr/>
              <p:nvPr/>
            </p:nvSpPr>
            <p:spPr>
              <a:xfrm flipV="1">
                <a:off x="6533026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8" name="Rectangle 1457">
                <a:extLst>
                  <a:ext uri="{FF2B5EF4-FFF2-40B4-BE49-F238E27FC236}">
                    <a16:creationId xmlns:a16="http://schemas.microsoft.com/office/drawing/2014/main" id="{9C1AE15B-5AD8-4ABA-A717-FB118BC754CB}"/>
                  </a:ext>
                </a:extLst>
              </p:cNvPr>
              <p:cNvSpPr/>
              <p:nvPr/>
            </p:nvSpPr>
            <p:spPr>
              <a:xfrm flipV="1">
                <a:off x="6623513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9" name="Rectangle 1458">
                <a:extLst>
                  <a:ext uri="{FF2B5EF4-FFF2-40B4-BE49-F238E27FC236}">
                    <a16:creationId xmlns:a16="http://schemas.microsoft.com/office/drawing/2014/main" id="{B85430D9-E009-4BCE-B924-3AF27683B593}"/>
                  </a:ext>
                </a:extLst>
              </p:cNvPr>
              <p:cNvSpPr/>
              <p:nvPr/>
            </p:nvSpPr>
            <p:spPr>
              <a:xfrm flipV="1">
                <a:off x="6709230" y="3159737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0" name="Rectangle 1459">
                <a:extLst>
                  <a:ext uri="{FF2B5EF4-FFF2-40B4-BE49-F238E27FC236}">
                    <a16:creationId xmlns:a16="http://schemas.microsoft.com/office/drawing/2014/main" id="{8C1B9792-8A5F-4FE0-AA8A-D04600265EFC}"/>
                  </a:ext>
                </a:extLst>
              </p:cNvPr>
              <p:cNvSpPr/>
              <p:nvPr/>
            </p:nvSpPr>
            <p:spPr>
              <a:xfrm flipV="1">
                <a:off x="6791777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1" name="Rectangle 1460">
                <a:extLst>
                  <a:ext uri="{FF2B5EF4-FFF2-40B4-BE49-F238E27FC236}">
                    <a16:creationId xmlns:a16="http://schemas.microsoft.com/office/drawing/2014/main" id="{850378DA-60A0-4472-8440-17BA929A0F33}"/>
                  </a:ext>
                </a:extLst>
              </p:cNvPr>
              <p:cNvSpPr/>
              <p:nvPr/>
            </p:nvSpPr>
            <p:spPr>
              <a:xfrm flipV="1">
                <a:off x="6007554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2" name="Rectangle 1461">
                <a:extLst>
                  <a:ext uri="{FF2B5EF4-FFF2-40B4-BE49-F238E27FC236}">
                    <a16:creationId xmlns:a16="http://schemas.microsoft.com/office/drawing/2014/main" id="{A2379D52-3441-4584-B637-E13B673FF985}"/>
                  </a:ext>
                </a:extLst>
              </p:cNvPr>
              <p:cNvSpPr/>
              <p:nvPr/>
            </p:nvSpPr>
            <p:spPr>
              <a:xfrm flipV="1">
                <a:off x="6090101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3" name="Rectangle 1462">
                <a:extLst>
                  <a:ext uri="{FF2B5EF4-FFF2-40B4-BE49-F238E27FC236}">
                    <a16:creationId xmlns:a16="http://schemas.microsoft.com/office/drawing/2014/main" id="{F83968D7-A091-4F07-9B19-526FF0FFD23E}"/>
                  </a:ext>
                </a:extLst>
              </p:cNvPr>
              <p:cNvSpPr/>
              <p:nvPr/>
            </p:nvSpPr>
            <p:spPr>
              <a:xfrm flipV="1">
                <a:off x="6177393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4" name="Rectangle 1463">
                <a:extLst>
                  <a:ext uri="{FF2B5EF4-FFF2-40B4-BE49-F238E27FC236}">
                    <a16:creationId xmlns:a16="http://schemas.microsoft.com/office/drawing/2014/main" id="{633EA642-AE06-46E1-8E3C-21442F31F8A0}"/>
                  </a:ext>
                </a:extLst>
              </p:cNvPr>
              <p:cNvSpPr/>
              <p:nvPr/>
            </p:nvSpPr>
            <p:spPr>
              <a:xfrm flipV="1">
                <a:off x="6263918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5" name="Rectangle 1464">
                <a:extLst>
                  <a:ext uri="{FF2B5EF4-FFF2-40B4-BE49-F238E27FC236}">
                    <a16:creationId xmlns:a16="http://schemas.microsoft.com/office/drawing/2014/main" id="{0372C9B2-E0DC-43BE-B174-ED7F2EDDC9D8}"/>
                  </a:ext>
                </a:extLst>
              </p:cNvPr>
              <p:cNvSpPr/>
              <p:nvPr/>
            </p:nvSpPr>
            <p:spPr>
              <a:xfrm flipV="1">
                <a:off x="6350443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6" name="Rectangle 1465">
                <a:extLst>
                  <a:ext uri="{FF2B5EF4-FFF2-40B4-BE49-F238E27FC236}">
                    <a16:creationId xmlns:a16="http://schemas.microsoft.com/office/drawing/2014/main" id="{C25373A7-65A7-40D1-92BD-54CF35AE70F4}"/>
                  </a:ext>
                </a:extLst>
              </p:cNvPr>
              <p:cNvSpPr/>
              <p:nvPr/>
            </p:nvSpPr>
            <p:spPr>
              <a:xfrm flipV="1">
                <a:off x="6439355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7" name="Rectangle 1466">
                <a:extLst>
                  <a:ext uri="{FF2B5EF4-FFF2-40B4-BE49-F238E27FC236}">
                    <a16:creationId xmlns:a16="http://schemas.microsoft.com/office/drawing/2014/main" id="{7300CE6D-E346-4D7A-A2FB-E7367A8FBA6F}"/>
                  </a:ext>
                </a:extLst>
              </p:cNvPr>
              <p:cNvSpPr/>
              <p:nvPr/>
            </p:nvSpPr>
            <p:spPr>
              <a:xfrm flipV="1">
                <a:off x="6529858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8" name="Rectangle 1467">
                <a:extLst>
                  <a:ext uri="{FF2B5EF4-FFF2-40B4-BE49-F238E27FC236}">
                    <a16:creationId xmlns:a16="http://schemas.microsoft.com/office/drawing/2014/main" id="{E4983308-C4A9-4700-9F95-BB9049BC716B}"/>
                  </a:ext>
                </a:extLst>
              </p:cNvPr>
              <p:cNvSpPr/>
              <p:nvPr/>
            </p:nvSpPr>
            <p:spPr>
              <a:xfrm flipV="1">
                <a:off x="6620345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9" name="Rectangle 1468">
                <a:extLst>
                  <a:ext uri="{FF2B5EF4-FFF2-40B4-BE49-F238E27FC236}">
                    <a16:creationId xmlns:a16="http://schemas.microsoft.com/office/drawing/2014/main" id="{A381F0D0-E8A9-4DAF-BEB0-DAE248AB2E82}"/>
                  </a:ext>
                </a:extLst>
              </p:cNvPr>
              <p:cNvSpPr/>
              <p:nvPr/>
            </p:nvSpPr>
            <p:spPr>
              <a:xfrm flipV="1">
                <a:off x="6706062" y="4255642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0" name="Rectangle 1469">
                <a:extLst>
                  <a:ext uri="{FF2B5EF4-FFF2-40B4-BE49-F238E27FC236}">
                    <a16:creationId xmlns:a16="http://schemas.microsoft.com/office/drawing/2014/main" id="{530D3B79-A837-4F8A-8186-B4622C8011C5}"/>
                  </a:ext>
                </a:extLst>
              </p:cNvPr>
              <p:cNvSpPr/>
              <p:nvPr/>
            </p:nvSpPr>
            <p:spPr>
              <a:xfrm flipV="1">
                <a:off x="5845626" y="425669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1" name="Rectangle 1470">
                <a:extLst>
                  <a:ext uri="{FF2B5EF4-FFF2-40B4-BE49-F238E27FC236}">
                    <a16:creationId xmlns:a16="http://schemas.microsoft.com/office/drawing/2014/main" id="{C6D29628-69CF-430F-B24A-192852645EAF}"/>
                  </a:ext>
                </a:extLst>
              </p:cNvPr>
              <p:cNvSpPr/>
              <p:nvPr/>
            </p:nvSpPr>
            <p:spPr>
              <a:xfrm flipV="1">
                <a:off x="5926590" y="425669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2" name="Rectangle 1471">
                <a:extLst>
                  <a:ext uri="{FF2B5EF4-FFF2-40B4-BE49-F238E27FC236}">
                    <a16:creationId xmlns:a16="http://schemas.microsoft.com/office/drawing/2014/main" id="{FCCED926-0CAB-45F7-BF66-F6CEF39B4195}"/>
                  </a:ext>
                </a:extLst>
              </p:cNvPr>
              <p:cNvSpPr/>
              <p:nvPr/>
            </p:nvSpPr>
            <p:spPr>
              <a:xfrm flipV="1">
                <a:off x="6791777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3" name="Rectangle 1472">
                <a:extLst>
                  <a:ext uri="{FF2B5EF4-FFF2-40B4-BE49-F238E27FC236}">
                    <a16:creationId xmlns:a16="http://schemas.microsoft.com/office/drawing/2014/main" id="{7BF02761-1460-4863-9624-D885CED35C84}"/>
                  </a:ext>
                </a:extLst>
              </p:cNvPr>
              <p:cNvSpPr/>
              <p:nvPr/>
            </p:nvSpPr>
            <p:spPr>
              <a:xfrm flipV="1">
                <a:off x="6009124" y="434057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4" name="Rectangle 1473">
                <a:extLst>
                  <a:ext uri="{FF2B5EF4-FFF2-40B4-BE49-F238E27FC236}">
                    <a16:creationId xmlns:a16="http://schemas.microsoft.com/office/drawing/2014/main" id="{FBEF2221-A193-4275-B3D0-C2ECBEE3FC2A}"/>
                  </a:ext>
                </a:extLst>
              </p:cNvPr>
              <p:cNvSpPr/>
              <p:nvPr/>
            </p:nvSpPr>
            <p:spPr>
              <a:xfrm flipV="1">
                <a:off x="6090073" y="4337924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5" name="Rectangle 1474">
                <a:extLst>
                  <a:ext uri="{FF2B5EF4-FFF2-40B4-BE49-F238E27FC236}">
                    <a16:creationId xmlns:a16="http://schemas.microsoft.com/office/drawing/2014/main" id="{74583EF3-9206-4419-83E2-742AE4AD76A3}"/>
                  </a:ext>
                </a:extLst>
              </p:cNvPr>
              <p:cNvSpPr/>
              <p:nvPr/>
            </p:nvSpPr>
            <p:spPr>
              <a:xfrm flipV="1">
                <a:off x="6178201" y="4340572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6" name="Rectangle 1475">
                <a:extLst>
                  <a:ext uri="{FF2B5EF4-FFF2-40B4-BE49-F238E27FC236}">
                    <a16:creationId xmlns:a16="http://schemas.microsoft.com/office/drawing/2014/main" id="{C813DE61-08AC-4CA1-BF23-EADC8359ED97}"/>
                  </a:ext>
                </a:extLst>
              </p:cNvPr>
              <p:cNvSpPr/>
              <p:nvPr/>
            </p:nvSpPr>
            <p:spPr>
              <a:xfrm flipV="1">
                <a:off x="6264726" y="4340572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7" name="Rectangle 1476">
                <a:extLst>
                  <a:ext uri="{FF2B5EF4-FFF2-40B4-BE49-F238E27FC236}">
                    <a16:creationId xmlns:a16="http://schemas.microsoft.com/office/drawing/2014/main" id="{4054A737-6470-4AC5-A4C4-CE813AEABEA1}"/>
                  </a:ext>
                </a:extLst>
              </p:cNvPr>
              <p:cNvSpPr/>
              <p:nvPr/>
            </p:nvSpPr>
            <p:spPr>
              <a:xfrm flipV="1">
                <a:off x="6350443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8" name="Rectangle 1477">
                <a:extLst>
                  <a:ext uri="{FF2B5EF4-FFF2-40B4-BE49-F238E27FC236}">
                    <a16:creationId xmlns:a16="http://schemas.microsoft.com/office/drawing/2014/main" id="{57514187-AB0A-438F-95AD-844763E6AE73}"/>
                  </a:ext>
                </a:extLst>
              </p:cNvPr>
              <p:cNvSpPr/>
              <p:nvPr/>
            </p:nvSpPr>
            <p:spPr>
              <a:xfrm flipV="1">
                <a:off x="6439355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9" name="Rectangle 1478">
                <a:extLst>
                  <a:ext uri="{FF2B5EF4-FFF2-40B4-BE49-F238E27FC236}">
                    <a16:creationId xmlns:a16="http://schemas.microsoft.com/office/drawing/2014/main" id="{1448FD89-FCB0-4118-BD73-140D4B7227F5}"/>
                  </a:ext>
                </a:extLst>
              </p:cNvPr>
              <p:cNvSpPr/>
              <p:nvPr/>
            </p:nvSpPr>
            <p:spPr>
              <a:xfrm flipV="1">
                <a:off x="6529858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0" name="Rectangle 1479">
                <a:extLst>
                  <a:ext uri="{FF2B5EF4-FFF2-40B4-BE49-F238E27FC236}">
                    <a16:creationId xmlns:a16="http://schemas.microsoft.com/office/drawing/2014/main" id="{2E9767C3-9D3C-41BE-A339-DCB9EEFFDFB0}"/>
                  </a:ext>
                </a:extLst>
              </p:cNvPr>
              <p:cNvSpPr/>
              <p:nvPr/>
            </p:nvSpPr>
            <p:spPr>
              <a:xfrm flipV="1">
                <a:off x="6620345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1" name="Rectangle 1480">
                <a:extLst>
                  <a:ext uri="{FF2B5EF4-FFF2-40B4-BE49-F238E27FC236}">
                    <a16:creationId xmlns:a16="http://schemas.microsoft.com/office/drawing/2014/main" id="{7D942BFF-D04E-41E3-B5DD-95D4D858E250}"/>
                  </a:ext>
                </a:extLst>
              </p:cNvPr>
              <p:cNvSpPr/>
              <p:nvPr/>
            </p:nvSpPr>
            <p:spPr>
              <a:xfrm flipV="1">
                <a:off x="6706062" y="4336867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2" name="Rectangle 1481">
                <a:extLst>
                  <a:ext uri="{FF2B5EF4-FFF2-40B4-BE49-F238E27FC236}">
                    <a16:creationId xmlns:a16="http://schemas.microsoft.com/office/drawing/2014/main" id="{F98D4A1A-F274-4701-80F7-08A8A113FA6B}"/>
                  </a:ext>
                </a:extLst>
              </p:cNvPr>
              <p:cNvSpPr/>
              <p:nvPr/>
            </p:nvSpPr>
            <p:spPr>
              <a:xfrm flipV="1">
                <a:off x="5845626" y="433792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3" name="Rectangle 1482">
                <a:extLst>
                  <a:ext uri="{FF2B5EF4-FFF2-40B4-BE49-F238E27FC236}">
                    <a16:creationId xmlns:a16="http://schemas.microsoft.com/office/drawing/2014/main" id="{E2ACE7B5-DF16-430E-90A5-5F9083470D7A}"/>
                  </a:ext>
                </a:extLst>
              </p:cNvPr>
              <p:cNvSpPr/>
              <p:nvPr/>
            </p:nvSpPr>
            <p:spPr>
              <a:xfrm flipV="1">
                <a:off x="5926590" y="433792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4" name="Rectangle 1483">
                <a:extLst>
                  <a:ext uri="{FF2B5EF4-FFF2-40B4-BE49-F238E27FC236}">
                    <a16:creationId xmlns:a16="http://schemas.microsoft.com/office/drawing/2014/main" id="{9CC8B100-B730-4157-A2C5-86C34FC9398A}"/>
                  </a:ext>
                </a:extLst>
              </p:cNvPr>
              <p:cNvSpPr/>
              <p:nvPr/>
            </p:nvSpPr>
            <p:spPr>
              <a:xfrm flipV="1">
                <a:off x="6791777" y="4415851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5" name="Rectangle 1484">
                <a:extLst>
                  <a:ext uri="{FF2B5EF4-FFF2-40B4-BE49-F238E27FC236}">
                    <a16:creationId xmlns:a16="http://schemas.microsoft.com/office/drawing/2014/main" id="{B77181CC-DDE7-4E4E-9FEC-2F7897F22B7E}"/>
                  </a:ext>
                </a:extLst>
              </p:cNvPr>
              <p:cNvSpPr/>
              <p:nvPr/>
            </p:nvSpPr>
            <p:spPr>
              <a:xfrm flipV="1">
                <a:off x="6706062" y="4415851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6" name="Rectangle 1485">
                <a:extLst>
                  <a:ext uri="{FF2B5EF4-FFF2-40B4-BE49-F238E27FC236}">
                    <a16:creationId xmlns:a16="http://schemas.microsoft.com/office/drawing/2014/main" id="{BDC35F8D-6588-477A-81E8-DA905D513345}"/>
                  </a:ext>
                </a:extLst>
              </p:cNvPr>
              <p:cNvSpPr/>
              <p:nvPr/>
            </p:nvSpPr>
            <p:spPr>
              <a:xfrm flipV="1">
                <a:off x="6791777" y="4497076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7" name="Rectangle 1486">
                <a:extLst>
                  <a:ext uri="{FF2B5EF4-FFF2-40B4-BE49-F238E27FC236}">
                    <a16:creationId xmlns:a16="http://schemas.microsoft.com/office/drawing/2014/main" id="{E07C99AF-8577-4ACA-AB4D-2A3CDC5E683A}"/>
                  </a:ext>
                </a:extLst>
              </p:cNvPr>
              <p:cNvSpPr/>
              <p:nvPr/>
            </p:nvSpPr>
            <p:spPr>
              <a:xfrm flipV="1">
                <a:off x="6706062" y="4497076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8" name="Rectangle 1487">
                <a:extLst>
                  <a:ext uri="{FF2B5EF4-FFF2-40B4-BE49-F238E27FC236}">
                    <a16:creationId xmlns:a16="http://schemas.microsoft.com/office/drawing/2014/main" id="{9F69F184-2E9E-4EE5-BE0C-3372C07317A0}"/>
                  </a:ext>
                </a:extLst>
              </p:cNvPr>
              <p:cNvSpPr/>
              <p:nvPr/>
            </p:nvSpPr>
            <p:spPr>
              <a:xfrm flipV="1">
                <a:off x="6439327" y="4415579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9" name="Rectangle 1488">
                <a:extLst>
                  <a:ext uri="{FF2B5EF4-FFF2-40B4-BE49-F238E27FC236}">
                    <a16:creationId xmlns:a16="http://schemas.microsoft.com/office/drawing/2014/main" id="{FF19E876-D683-46E2-B19F-34139CAD7F19}"/>
                  </a:ext>
                </a:extLst>
              </p:cNvPr>
              <p:cNvSpPr/>
              <p:nvPr/>
            </p:nvSpPr>
            <p:spPr>
              <a:xfrm flipV="1">
                <a:off x="6353612" y="4415579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0" name="Rectangle 1489">
                <a:extLst>
                  <a:ext uri="{FF2B5EF4-FFF2-40B4-BE49-F238E27FC236}">
                    <a16:creationId xmlns:a16="http://schemas.microsoft.com/office/drawing/2014/main" id="{B5B9E79D-2FD2-4643-BC73-52415A14D479}"/>
                  </a:ext>
                </a:extLst>
              </p:cNvPr>
              <p:cNvSpPr/>
              <p:nvPr/>
            </p:nvSpPr>
            <p:spPr>
              <a:xfrm flipV="1">
                <a:off x="5845626" y="31597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1" name="Rectangle 1490">
                <a:extLst>
                  <a:ext uri="{FF2B5EF4-FFF2-40B4-BE49-F238E27FC236}">
                    <a16:creationId xmlns:a16="http://schemas.microsoft.com/office/drawing/2014/main" id="{B194C791-A556-44D6-B35F-D6A64127D980}"/>
                  </a:ext>
                </a:extLst>
              </p:cNvPr>
              <p:cNvSpPr/>
              <p:nvPr/>
            </p:nvSpPr>
            <p:spPr>
              <a:xfrm flipV="1">
                <a:off x="5926590" y="31597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2" name="Rectangle 1491">
                <a:extLst>
                  <a:ext uri="{FF2B5EF4-FFF2-40B4-BE49-F238E27FC236}">
                    <a16:creationId xmlns:a16="http://schemas.microsoft.com/office/drawing/2014/main" id="{D3C961EF-2C10-4822-B0F0-198300B4B342}"/>
                  </a:ext>
                </a:extLst>
              </p:cNvPr>
              <p:cNvSpPr/>
              <p:nvPr/>
            </p:nvSpPr>
            <p:spPr>
              <a:xfrm>
                <a:off x="6090709" y="4505081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3" name="Rectangle 1492">
                <a:extLst>
                  <a:ext uri="{FF2B5EF4-FFF2-40B4-BE49-F238E27FC236}">
                    <a16:creationId xmlns:a16="http://schemas.microsoft.com/office/drawing/2014/main" id="{5D9E504E-FF29-46E1-A790-566BBE8F953D}"/>
                  </a:ext>
                </a:extLst>
              </p:cNvPr>
              <p:cNvSpPr/>
              <p:nvPr/>
            </p:nvSpPr>
            <p:spPr>
              <a:xfrm>
                <a:off x="6178837" y="4502433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4" name="Rectangle 1493">
                <a:extLst>
                  <a:ext uri="{FF2B5EF4-FFF2-40B4-BE49-F238E27FC236}">
                    <a16:creationId xmlns:a16="http://schemas.microsoft.com/office/drawing/2014/main" id="{9D52C2A8-7EA4-41E7-B433-A2D3A91E98E2}"/>
                  </a:ext>
                </a:extLst>
              </p:cNvPr>
              <p:cNvSpPr/>
              <p:nvPr/>
            </p:nvSpPr>
            <p:spPr>
              <a:xfrm>
                <a:off x="6265362" y="4502433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5" name="Rectangle 1494">
                <a:extLst>
                  <a:ext uri="{FF2B5EF4-FFF2-40B4-BE49-F238E27FC236}">
                    <a16:creationId xmlns:a16="http://schemas.microsoft.com/office/drawing/2014/main" id="{7594A996-45DD-4A37-8C6F-97383FEFAB91}"/>
                  </a:ext>
                </a:extLst>
              </p:cNvPr>
              <p:cNvSpPr/>
              <p:nvPr/>
            </p:nvSpPr>
            <p:spPr>
              <a:xfrm flipV="1">
                <a:off x="6009788" y="4504286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6" name="Rectangle 1495">
                <a:extLst>
                  <a:ext uri="{FF2B5EF4-FFF2-40B4-BE49-F238E27FC236}">
                    <a16:creationId xmlns:a16="http://schemas.microsoft.com/office/drawing/2014/main" id="{1B4EA258-E1CE-430F-B449-948389434E94}"/>
                  </a:ext>
                </a:extLst>
              </p:cNvPr>
              <p:cNvSpPr/>
              <p:nvPr/>
            </p:nvSpPr>
            <p:spPr>
              <a:xfrm flipV="1">
                <a:off x="5927198" y="450587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7" name="Rectangle 1496">
                <a:extLst>
                  <a:ext uri="{FF2B5EF4-FFF2-40B4-BE49-F238E27FC236}">
                    <a16:creationId xmlns:a16="http://schemas.microsoft.com/office/drawing/2014/main" id="{50F3FC6C-11AF-44D0-BDEF-B747ED32194C}"/>
                  </a:ext>
                </a:extLst>
              </p:cNvPr>
              <p:cNvSpPr/>
              <p:nvPr/>
            </p:nvSpPr>
            <p:spPr>
              <a:xfrm flipV="1">
                <a:off x="5846651" y="450587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8" name="Rectangle 1497">
                <a:extLst>
                  <a:ext uri="{FF2B5EF4-FFF2-40B4-BE49-F238E27FC236}">
                    <a16:creationId xmlns:a16="http://schemas.microsoft.com/office/drawing/2014/main" id="{A6EFE030-82CD-41A8-8A2D-D235AD207009}"/>
                  </a:ext>
                </a:extLst>
              </p:cNvPr>
              <p:cNvSpPr/>
              <p:nvPr/>
            </p:nvSpPr>
            <p:spPr>
              <a:xfrm flipV="1">
                <a:off x="6009124" y="442498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9" name="Rectangle 1498">
                <a:extLst>
                  <a:ext uri="{FF2B5EF4-FFF2-40B4-BE49-F238E27FC236}">
                    <a16:creationId xmlns:a16="http://schemas.microsoft.com/office/drawing/2014/main" id="{5FFBD1D9-7084-4F4D-B018-2133CF5D44B9}"/>
                  </a:ext>
                </a:extLst>
              </p:cNvPr>
              <p:cNvSpPr/>
              <p:nvPr/>
            </p:nvSpPr>
            <p:spPr>
              <a:xfrm flipV="1">
                <a:off x="6090073" y="4422335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0" name="Rectangle 1499">
                <a:extLst>
                  <a:ext uri="{FF2B5EF4-FFF2-40B4-BE49-F238E27FC236}">
                    <a16:creationId xmlns:a16="http://schemas.microsoft.com/office/drawing/2014/main" id="{47315B45-BBDC-40A3-A670-7B09CD104E9B}"/>
                  </a:ext>
                </a:extLst>
              </p:cNvPr>
              <p:cNvSpPr/>
              <p:nvPr/>
            </p:nvSpPr>
            <p:spPr>
              <a:xfrm flipV="1">
                <a:off x="6178201" y="4424983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1" name="Rectangle 1500">
                <a:extLst>
                  <a:ext uri="{FF2B5EF4-FFF2-40B4-BE49-F238E27FC236}">
                    <a16:creationId xmlns:a16="http://schemas.microsoft.com/office/drawing/2014/main" id="{7E3DDEC0-7A3D-4E9D-A403-425035EA7410}"/>
                  </a:ext>
                </a:extLst>
              </p:cNvPr>
              <p:cNvSpPr/>
              <p:nvPr/>
            </p:nvSpPr>
            <p:spPr>
              <a:xfrm flipV="1">
                <a:off x="6264726" y="4424983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2" name="Rectangle 1501">
                <a:extLst>
                  <a:ext uri="{FF2B5EF4-FFF2-40B4-BE49-F238E27FC236}">
                    <a16:creationId xmlns:a16="http://schemas.microsoft.com/office/drawing/2014/main" id="{25BD090E-8BB4-4CCB-9352-4D7E674B5612}"/>
                  </a:ext>
                </a:extLst>
              </p:cNvPr>
              <p:cNvSpPr/>
              <p:nvPr/>
            </p:nvSpPr>
            <p:spPr>
              <a:xfrm flipV="1">
                <a:off x="5845626" y="442233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3" name="Rectangle 1502">
                <a:extLst>
                  <a:ext uri="{FF2B5EF4-FFF2-40B4-BE49-F238E27FC236}">
                    <a16:creationId xmlns:a16="http://schemas.microsoft.com/office/drawing/2014/main" id="{7F0EA3CA-9CC3-4976-B7B4-30BAB76245C7}"/>
                  </a:ext>
                </a:extLst>
              </p:cNvPr>
              <p:cNvSpPr/>
              <p:nvPr/>
            </p:nvSpPr>
            <p:spPr>
              <a:xfrm flipV="1">
                <a:off x="5926590" y="442233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4" name="Rectangle 1503">
                <a:extLst>
                  <a:ext uri="{FF2B5EF4-FFF2-40B4-BE49-F238E27FC236}">
                    <a16:creationId xmlns:a16="http://schemas.microsoft.com/office/drawing/2014/main" id="{A1391134-D990-4D38-B7FA-10930AC126C5}"/>
                  </a:ext>
                </a:extLst>
              </p:cNvPr>
              <p:cNvSpPr/>
              <p:nvPr/>
            </p:nvSpPr>
            <p:spPr>
              <a:xfrm>
                <a:off x="6877502" y="4384750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505" name="Rectangle 1504">
                <a:extLst>
                  <a:ext uri="{FF2B5EF4-FFF2-40B4-BE49-F238E27FC236}">
                    <a16:creationId xmlns:a16="http://schemas.microsoft.com/office/drawing/2014/main" id="{32352766-68FA-457A-A203-EDE611214022}"/>
                  </a:ext>
                </a:extLst>
              </p:cNvPr>
              <p:cNvSpPr/>
              <p:nvPr/>
            </p:nvSpPr>
            <p:spPr>
              <a:xfrm flipV="1">
                <a:off x="5765331" y="4379326"/>
                <a:ext cx="82548" cy="212725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6" name="Rectangle 1505">
                <a:extLst>
                  <a:ext uri="{FF2B5EF4-FFF2-40B4-BE49-F238E27FC236}">
                    <a16:creationId xmlns:a16="http://schemas.microsoft.com/office/drawing/2014/main" id="{5DF59F10-D89F-49C1-97C3-EA2D4BFE0D5F}"/>
                  </a:ext>
                </a:extLst>
              </p:cNvPr>
              <p:cNvSpPr/>
              <p:nvPr/>
            </p:nvSpPr>
            <p:spPr>
              <a:xfrm flipV="1">
                <a:off x="6877130" y="400885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7" name="Rectangle 1506">
                <a:extLst>
                  <a:ext uri="{FF2B5EF4-FFF2-40B4-BE49-F238E27FC236}">
                    <a16:creationId xmlns:a16="http://schemas.microsoft.com/office/drawing/2014/main" id="{6EFE30B9-0147-4371-A1B7-ABC5A6DCC935}"/>
                  </a:ext>
                </a:extLst>
              </p:cNvPr>
              <p:cNvSpPr/>
              <p:nvPr/>
            </p:nvSpPr>
            <p:spPr>
              <a:xfrm flipV="1">
                <a:off x="6877130" y="409563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8" name="Rectangle 1507">
                <a:extLst>
                  <a:ext uri="{FF2B5EF4-FFF2-40B4-BE49-F238E27FC236}">
                    <a16:creationId xmlns:a16="http://schemas.microsoft.com/office/drawing/2014/main" id="{E1172E58-3184-4A7F-A879-1319236FD866}"/>
                  </a:ext>
                </a:extLst>
              </p:cNvPr>
              <p:cNvSpPr/>
              <p:nvPr/>
            </p:nvSpPr>
            <p:spPr>
              <a:xfrm flipV="1">
                <a:off x="6877130" y="418407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9" name="Rectangle 1508">
                <a:extLst>
                  <a:ext uri="{FF2B5EF4-FFF2-40B4-BE49-F238E27FC236}">
                    <a16:creationId xmlns:a16="http://schemas.microsoft.com/office/drawing/2014/main" id="{09F4A2B6-A0EC-42B9-9FDB-70C4CC8F2BC4}"/>
                  </a:ext>
                </a:extLst>
              </p:cNvPr>
              <p:cNvSpPr/>
              <p:nvPr/>
            </p:nvSpPr>
            <p:spPr>
              <a:xfrm flipV="1">
                <a:off x="6877130" y="4265019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0" name="Rectangle 1509">
                <a:extLst>
                  <a:ext uri="{FF2B5EF4-FFF2-40B4-BE49-F238E27FC236}">
                    <a16:creationId xmlns:a16="http://schemas.microsoft.com/office/drawing/2014/main" id="{0805D249-86DC-4514-84AA-DCE9B601B381}"/>
                  </a:ext>
                </a:extLst>
              </p:cNvPr>
              <p:cNvSpPr/>
              <p:nvPr/>
            </p:nvSpPr>
            <p:spPr>
              <a:xfrm flipV="1">
                <a:off x="6877513" y="434162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1" name="Rectangle 1510">
                <a:extLst>
                  <a:ext uri="{FF2B5EF4-FFF2-40B4-BE49-F238E27FC236}">
                    <a16:creationId xmlns:a16="http://schemas.microsoft.com/office/drawing/2014/main" id="{7B943E68-366B-459D-A6A4-71BD0BDDE83B}"/>
                  </a:ext>
                </a:extLst>
              </p:cNvPr>
              <p:cNvSpPr/>
              <p:nvPr/>
            </p:nvSpPr>
            <p:spPr>
              <a:xfrm flipV="1">
                <a:off x="6877130" y="358637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2" name="Rectangle 1511">
                <a:extLst>
                  <a:ext uri="{FF2B5EF4-FFF2-40B4-BE49-F238E27FC236}">
                    <a16:creationId xmlns:a16="http://schemas.microsoft.com/office/drawing/2014/main" id="{6B4D5A9F-8AC8-4D9F-B674-294727D50651}"/>
                  </a:ext>
                </a:extLst>
              </p:cNvPr>
              <p:cNvSpPr/>
              <p:nvPr/>
            </p:nvSpPr>
            <p:spPr>
              <a:xfrm flipV="1">
                <a:off x="6877130" y="3667410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3" name="Rectangle 1512">
                <a:extLst>
                  <a:ext uri="{FF2B5EF4-FFF2-40B4-BE49-F238E27FC236}">
                    <a16:creationId xmlns:a16="http://schemas.microsoft.com/office/drawing/2014/main" id="{AF561626-40F9-4203-BE3F-AFEFD7919F38}"/>
                  </a:ext>
                </a:extLst>
              </p:cNvPr>
              <p:cNvSpPr/>
              <p:nvPr/>
            </p:nvSpPr>
            <p:spPr>
              <a:xfrm flipV="1">
                <a:off x="6877130" y="375245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4" name="Rectangle 1513">
                <a:extLst>
                  <a:ext uri="{FF2B5EF4-FFF2-40B4-BE49-F238E27FC236}">
                    <a16:creationId xmlns:a16="http://schemas.microsoft.com/office/drawing/2014/main" id="{7316C75D-1DAC-41B1-A36E-610F286964D5}"/>
                  </a:ext>
                </a:extLst>
              </p:cNvPr>
              <p:cNvSpPr/>
              <p:nvPr/>
            </p:nvSpPr>
            <p:spPr>
              <a:xfrm flipV="1">
                <a:off x="6877130" y="383906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5" name="Rectangle 1514">
                <a:extLst>
                  <a:ext uri="{FF2B5EF4-FFF2-40B4-BE49-F238E27FC236}">
                    <a16:creationId xmlns:a16="http://schemas.microsoft.com/office/drawing/2014/main" id="{D311313C-3182-4074-A7E0-9859DE01760E}"/>
                  </a:ext>
                </a:extLst>
              </p:cNvPr>
              <p:cNvSpPr/>
              <p:nvPr/>
            </p:nvSpPr>
            <p:spPr>
              <a:xfrm flipV="1">
                <a:off x="6877130" y="3924657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6" name="Rectangle 1515">
                <a:extLst>
                  <a:ext uri="{FF2B5EF4-FFF2-40B4-BE49-F238E27FC236}">
                    <a16:creationId xmlns:a16="http://schemas.microsoft.com/office/drawing/2014/main" id="{5E46FC89-1C26-4682-B0B4-E892F421FB56}"/>
                  </a:ext>
                </a:extLst>
              </p:cNvPr>
              <p:cNvSpPr/>
              <p:nvPr/>
            </p:nvSpPr>
            <p:spPr>
              <a:xfrm flipV="1">
                <a:off x="6877130" y="3162394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7" name="Rectangle 1516">
                <a:extLst>
                  <a:ext uri="{FF2B5EF4-FFF2-40B4-BE49-F238E27FC236}">
                    <a16:creationId xmlns:a16="http://schemas.microsoft.com/office/drawing/2014/main" id="{08AFB064-E2DA-4015-B2E5-7D2E402CEDA9}"/>
                  </a:ext>
                </a:extLst>
              </p:cNvPr>
              <p:cNvSpPr/>
              <p:nvPr/>
            </p:nvSpPr>
            <p:spPr>
              <a:xfrm flipV="1">
                <a:off x="6877130" y="3250499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8" name="Rectangle 1517">
                <a:extLst>
                  <a:ext uri="{FF2B5EF4-FFF2-40B4-BE49-F238E27FC236}">
                    <a16:creationId xmlns:a16="http://schemas.microsoft.com/office/drawing/2014/main" id="{F241542C-6586-41D4-90EF-1E270AA2BE98}"/>
                  </a:ext>
                </a:extLst>
              </p:cNvPr>
              <p:cNvSpPr/>
              <p:nvPr/>
            </p:nvSpPr>
            <p:spPr>
              <a:xfrm flipV="1">
                <a:off x="6877130" y="3337548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9" name="Rectangle 1518">
                <a:extLst>
                  <a:ext uri="{FF2B5EF4-FFF2-40B4-BE49-F238E27FC236}">
                    <a16:creationId xmlns:a16="http://schemas.microsoft.com/office/drawing/2014/main" id="{9D478B1E-4789-4B97-ACD7-A534D35E4938}"/>
                  </a:ext>
                </a:extLst>
              </p:cNvPr>
              <p:cNvSpPr/>
              <p:nvPr/>
            </p:nvSpPr>
            <p:spPr>
              <a:xfrm flipV="1">
                <a:off x="6877130" y="3422595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0" name="Rectangle 1519">
                <a:extLst>
                  <a:ext uri="{FF2B5EF4-FFF2-40B4-BE49-F238E27FC236}">
                    <a16:creationId xmlns:a16="http://schemas.microsoft.com/office/drawing/2014/main" id="{116CAC1A-3ACB-467E-B514-1ED619B29FEC}"/>
                  </a:ext>
                </a:extLst>
              </p:cNvPr>
              <p:cNvSpPr/>
              <p:nvPr/>
            </p:nvSpPr>
            <p:spPr>
              <a:xfrm flipV="1">
                <a:off x="6877130" y="3503633"/>
                <a:ext cx="82548" cy="762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1" name="Rectangle 1520">
                <a:extLst>
                  <a:ext uri="{FF2B5EF4-FFF2-40B4-BE49-F238E27FC236}">
                    <a16:creationId xmlns:a16="http://schemas.microsoft.com/office/drawing/2014/main" id="{2A2028A8-D3FF-4B80-BEFD-AE3EFE750899}"/>
                  </a:ext>
                </a:extLst>
              </p:cNvPr>
              <p:cNvSpPr/>
              <p:nvPr/>
            </p:nvSpPr>
            <p:spPr>
              <a:xfrm flipV="1">
                <a:off x="6879285" y="542612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2" name="Rectangle 1521">
                <a:extLst>
                  <a:ext uri="{FF2B5EF4-FFF2-40B4-BE49-F238E27FC236}">
                    <a16:creationId xmlns:a16="http://schemas.microsoft.com/office/drawing/2014/main" id="{794E99AF-A1C0-4B61-A805-10F74E689C22}"/>
                  </a:ext>
                </a:extLst>
              </p:cNvPr>
              <p:cNvSpPr/>
              <p:nvPr/>
            </p:nvSpPr>
            <p:spPr>
              <a:xfrm flipV="1">
                <a:off x="6879285" y="551290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3" name="Rectangle 1522">
                <a:extLst>
                  <a:ext uri="{FF2B5EF4-FFF2-40B4-BE49-F238E27FC236}">
                    <a16:creationId xmlns:a16="http://schemas.microsoft.com/office/drawing/2014/main" id="{D15D3351-9FF9-405C-8281-9618839FD1C6}"/>
                  </a:ext>
                </a:extLst>
              </p:cNvPr>
              <p:cNvSpPr/>
              <p:nvPr/>
            </p:nvSpPr>
            <p:spPr>
              <a:xfrm flipV="1">
                <a:off x="6879285" y="560134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4" name="Rectangle 1523">
                <a:extLst>
                  <a:ext uri="{FF2B5EF4-FFF2-40B4-BE49-F238E27FC236}">
                    <a16:creationId xmlns:a16="http://schemas.microsoft.com/office/drawing/2014/main" id="{B049619A-7425-4562-92D7-3CF2F51039C4}"/>
                  </a:ext>
                </a:extLst>
              </p:cNvPr>
              <p:cNvSpPr/>
              <p:nvPr/>
            </p:nvSpPr>
            <p:spPr>
              <a:xfrm flipV="1">
                <a:off x="6879285" y="568229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5" name="Rectangle 1524">
                <a:extLst>
                  <a:ext uri="{FF2B5EF4-FFF2-40B4-BE49-F238E27FC236}">
                    <a16:creationId xmlns:a16="http://schemas.microsoft.com/office/drawing/2014/main" id="{1B10BF30-4C9D-4EFA-BEB2-4F73DECD27DB}"/>
                  </a:ext>
                </a:extLst>
              </p:cNvPr>
              <p:cNvSpPr/>
              <p:nvPr/>
            </p:nvSpPr>
            <p:spPr>
              <a:xfrm flipV="1">
                <a:off x="6877493" y="575930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6" name="Rectangle 1525">
                <a:extLst>
                  <a:ext uri="{FF2B5EF4-FFF2-40B4-BE49-F238E27FC236}">
                    <a16:creationId xmlns:a16="http://schemas.microsoft.com/office/drawing/2014/main" id="{9CC0DD58-57C3-4963-A574-E546215DCA4F}"/>
                  </a:ext>
                </a:extLst>
              </p:cNvPr>
              <p:cNvSpPr/>
              <p:nvPr/>
            </p:nvSpPr>
            <p:spPr>
              <a:xfrm flipV="1">
                <a:off x="6879285" y="500364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7" name="Rectangle 1526">
                <a:extLst>
                  <a:ext uri="{FF2B5EF4-FFF2-40B4-BE49-F238E27FC236}">
                    <a16:creationId xmlns:a16="http://schemas.microsoft.com/office/drawing/2014/main" id="{DCD3A01F-7D8A-4301-A1E7-BE8DB1467549}"/>
                  </a:ext>
                </a:extLst>
              </p:cNvPr>
              <p:cNvSpPr/>
              <p:nvPr/>
            </p:nvSpPr>
            <p:spPr>
              <a:xfrm flipV="1">
                <a:off x="6879285" y="5084682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8" name="Rectangle 1527">
                <a:extLst>
                  <a:ext uri="{FF2B5EF4-FFF2-40B4-BE49-F238E27FC236}">
                    <a16:creationId xmlns:a16="http://schemas.microsoft.com/office/drawing/2014/main" id="{D8AA90E8-8A34-4C9D-B3C5-0DDCB11A524C}"/>
                  </a:ext>
                </a:extLst>
              </p:cNvPr>
              <p:cNvSpPr/>
              <p:nvPr/>
            </p:nvSpPr>
            <p:spPr>
              <a:xfrm flipV="1">
                <a:off x="6879285" y="5169729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9" name="Rectangle 1528">
                <a:extLst>
                  <a:ext uri="{FF2B5EF4-FFF2-40B4-BE49-F238E27FC236}">
                    <a16:creationId xmlns:a16="http://schemas.microsoft.com/office/drawing/2014/main" id="{FB98AC5E-F1B0-47CE-8C4C-98F80D644203}"/>
                  </a:ext>
                </a:extLst>
              </p:cNvPr>
              <p:cNvSpPr/>
              <p:nvPr/>
            </p:nvSpPr>
            <p:spPr>
              <a:xfrm flipV="1">
                <a:off x="6879285" y="525633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0" name="Rectangle 1529">
                <a:extLst>
                  <a:ext uri="{FF2B5EF4-FFF2-40B4-BE49-F238E27FC236}">
                    <a16:creationId xmlns:a16="http://schemas.microsoft.com/office/drawing/2014/main" id="{8EB9DDB0-5C28-4857-B01B-3C928EBFBD1F}"/>
                  </a:ext>
                </a:extLst>
              </p:cNvPr>
              <p:cNvSpPr/>
              <p:nvPr/>
            </p:nvSpPr>
            <p:spPr>
              <a:xfrm flipV="1">
                <a:off x="6879285" y="5341929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1" name="Rectangle 1530">
                <a:extLst>
                  <a:ext uri="{FF2B5EF4-FFF2-40B4-BE49-F238E27FC236}">
                    <a16:creationId xmlns:a16="http://schemas.microsoft.com/office/drawing/2014/main" id="{F306AA53-1B22-4727-8C6C-650811456E9B}"/>
                  </a:ext>
                </a:extLst>
              </p:cNvPr>
              <p:cNvSpPr/>
              <p:nvPr/>
            </p:nvSpPr>
            <p:spPr>
              <a:xfrm flipV="1">
                <a:off x="6879285" y="4579666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2" name="Rectangle 1531">
                <a:extLst>
                  <a:ext uri="{FF2B5EF4-FFF2-40B4-BE49-F238E27FC236}">
                    <a16:creationId xmlns:a16="http://schemas.microsoft.com/office/drawing/2014/main" id="{333D8F9E-2A71-49B0-8D64-266C210E5153}"/>
                  </a:ext>
                </a:extLst>
              </p:cNvPr>
              <p:cNvSpPr/>
              <p:nvPr/>
            </p:nvSpPr>
            <p:spPr>
              <a:xfrm flipV="1">
                <a:off x="6879285" y="4667771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3" name="Rectangle 1532">
                <a:extLst>
                  <a:ext uri="{FF2B5EF4-FFF2-40B4-BE49-F238E27FC236}">
                    <a16:creationId xmlns:a16="http://schemas.microsoft.com/office/drawing/2014/main" id="{71362219-09BD-4779-8AC2-D285D743207A}"/>
                  </a:ext>
                </a:extLst>
              </p:cNvPr>
              <p:cNvSpPr/>
              <p:nvPr/>
            </p:nvSpPr>
            <p:spPr>
              <a:xfrm flipV="1">
                <a:off x="6879285" y="4754820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4" name="Rectangle 1533">
                <a:extLst>
                  <a:ext uri="{FF2B5EF4-FFF2-40B4-BE49-F238E27FC236}">
                    <a16:creationId xmlns:a16="http://schemas.microsoft.com/office/drawing/2014/main" id="{EBE9B69C-2D10-477A-A32F-D3F8CD62CEEF}"/>
                  </a:ext>
                </a:extLst>
              </p:cNvPr>
              <p:cNvSpPr/>
              <p:nvPr/>
            </p:nvSpPr>
            <p:spPr>
              <a:xfrm flipV="1">
                <a:off x="6879285" y="4839867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5" name="Rectangle 1534">
                <a:extLst>
                  <a:ext uri="{FF2B5EF4-FFF2-40B4-BE49-F238E27FC236}">
                    <a16:creationId xmlns:a16="http://schemas.microsoft.com/office/drawing/2014/main" id="{CB03426D-CD40-4AE0-A1A2-F4A8C958EB76}"/>
                  </a:ext>
                </a:extLst>
              </p:cNvPr>
              <p:cNvSpPr/>
              <p:nvPr/>
            </p:nvSpPr>
            <p:spPr>
              <a:xfrm flipV="1">
                <a:off x="6879285" y="4920905"/>
                <a:ext cx="82548" cy="76200"/>
              </a:xfrm>
              <a:prstGeom prst="rect">
                <a:avLst/>
              </a:prstGeom>
              <a:solidFill>
                <a:srgbClr val="E01ED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6" name="Rectangle 1535">
                <a:extLst>
                  <a:ext uri="{FF2B5EF4-FFF2-40B4-BE49-F238E27FC236}">
                    <a16:creationId xmlns:a16="http://schemas.microsoft.com/office/drawing/2014/main" id="{20DA67FA-0E2D-4D8D-805F-B9D49B324314}"/>
                  </a:ext>
                </a:extLst>
              </p:cNvPr>
              <p:cNvSpPr/>
              <p:nvPr/>
            </p:nvSpPr>
            <p:spPr>
              <a:xfrm flipV="1">
                <a:off x="5764484" y="542759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7" name="Rectangle 1536">
                <a:extLst>
                  <a:ext uri="{FF2B5EF4-FFF2-40B4-BE49-F238E27FC236}">
                    <a16:creationId xmlns:a16="http://schemas.microsoft.com/office/drawing/2014/main" id="{572044A2-B051-4583-97A0-C5146D7D61B5}"/>
                  </a:ext>
                </a:extLst>
              </p:cNvPr>
              <p:cNvSpPr/>
              <p:nvPr/>
            </p:nvSpPr>
            <p:spPr>
              <a:xfrm flipV="1">
                <a:off x="5764484" y="551438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8" name="Rectangle 1537">
                <a:extLst>
                  <a:ext uri="{FF2B5EF4-FFF2-40B4-BE49-F238E27FC236}">
                    <a16:creationId xmlns:a16="http://schemas.microsoft.com/office/drawing/2014/main" id="{28999B8C-7808-495A-87BA-891F33A4DB81}"/>
                  </a:ext>
                </a:extLst>
              </p:cNvPr>
              <p:cNvSpPr/>
              <p:nvPr/>
            </p:nvSpPr>
            <p:spPr>
              <a:xfrm flipV="1">
                <a:off x="5764484" y="5602815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9" name="Rectangle 1538">
                <a:extLst>
                  <a:ext uri="{FF2B5EF4-FFF2-40B4-BE49-F238E27FC236}">
                    <a16:creationId xmlns:a16="http://schemas.microsoft.com/office/drawing/2014/main" id="{257714CA-9660-4AF5-B1BD-E86C7181C680}"/>
                  </a:ext>
                </a:extLst>
              </p:cNvPr>
              <p:cNvSpPr/>
              <p:nvPr/>
            </p:nvSpPr>
            <p:spPr>
              <a:xfrm flipV="1">
                <a:off x="5764484" y="568376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0" name="Rectangle 1539">
                <a:extLst>
                  <a:ext uri="{FF2B5EF4-FFF2-40B4-BE49-F238E27FC236}">
                    <a16:creationId xmlns:a16="http://schemas.microsoft.com/office/drawing/2014/main" id="{FA1715D7-95B4-4C39-8057-A53CA8384488}"/>
                  </a:ext>
                </a:extLst>
              </p:cNvPr>
              <p:cNvSpPr/>
              <p:nvPr/>
            </p:nvSpPr>
            <p:spPr>
              <a:xfrm flipV="1">
                <a:off x="5762692" y="576077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1" name="Rectangle 1540">
                <a:extLst>
                  <a:ext uri="{FF2B5EF4-FFF2-40B4-BE49-F238E27FC236}">
                    <a16:creationId xmlns:a16="http://schemas.microsoft.com/office/drawing/2014/main" id="{30F11866-C01D-4008-82B9-574943C47F63}"/>
                  </a:ext>
                </a:extLst>
              </p:cNvPr>
              <p:cNvSpPr/>
              <p:nvPr/>
            </p:nvSpPr>
            <p:spPr>
              <a:xfrm flipV="1">
                <a:off x="5764484" y="500512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2" name="Rectangle 1541">
                <a:extLst>
                  <a:ext uri="{FF2B5EF4-FFF2-40B4-BE49-F238E27FC236}">
                    <a16:creationId xmlns:a16="http://schemas.microsoft.com/office/drawing/2014/main" id="{BB69EC5A-B66E-4D39-B63E-F62A3D9CECDF}"/>
                  </a:ext>
                </a:extLst>
              </p:cNvPr>
              <p:cNvSpPr/>
              <p:nvPr/>
            </p:nvSpPr>
            <p:spPr>
              <a:xfrm flipV="1">
                <a:off x="5764484" y="5086155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3" name="Rectangle 1542">
                <a:extLst>
                  <a:ext uri="{FF2B5EF4-FFF2-40B4-BE49-F238E27FC236}">
                    <a16:creationId xmlns:a16="http://schemas.microsoft.com/office/drawing/2014/main" id="{CC10D524-875D-42FD-8BA1-61CE7C5D007B}"/>
                  </a:ext>
                </a:extLst>
              </p:cNvPr>
              <p:cNvSpPr/>
              <p:nvPr/>
            </p:nvSpPr>
            <p:spPr>
              <a:xfrm flipV="1">
                <a:off x="5764484" y="517120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4" name="Rectangle 1543">
                <a:extLst>
                  <a:ext uri="{FF2B5EF4-FFF2-40B4-BE49-F238E27FC236}">
                    <a16:creationId xmlns:a16="http://schemas.microsoft.com/office/drawing/2014/main" id="{B77EB27A-A02A-4AF8-81E9-071CFF15E3E6}"/>
                  </a:ext>
                </a:extLst>
              </p:cNvPr>
              <p:cNvSpPr/>
              <p:nvPr/>
            </p:nvSpPr>
            <p:spPr>
              <a:xfrm flipV="1">
                <a:off x="5764484" y="525780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5" name="Rectangle 1544">
                <a:extLst>
                  <a:ext uri="{FF2B5EF4-FFF2-40B4-BE49-F238E27FC236}">
                    <a16:creationId xmlns:a16="http://schemas.microsoft.com/office/drawing/2014/main" id="{3D608CDA-0A3E-491B-B8C4-5548591A006D}"/>
                  </a:ext>
                </a:extLst>
              </p:cNvPr>
              <p:cNvSpPr/>
              <p:nvPr/>
            </p:nvSpPr>
            <p:spPr>
              <a:xfrm flipV="1">
                <a:off x="5764484" y="5343402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6" name="Rectangle 1545">
                <a:extLst>
                  <a:ext uri="{FF2B5EF4-FFF2-40B4-BE49-F238E27FC236}">
                    <a16:creationId xmlns:a16="http://schemas.microsoft.com/office/drawing/2014/main" id="{71EDE48C-8A3C-403D-8840-BAB630C671E5}"/>
                  </a:ext>
                </a:extLst>
              </p:cNvPr>
              <p:cNvSpPr/>
              <p:nvPr/>
            </p:nvSpPr>
            <p:spPr>
              <a:xfrm flipV="1">
                <a:off x="5764484" y="458113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7" name="Rectangle 1546">
                <a:extLst>
                  <a:ext uri="{FF2B5EF4-FFF2-40B4-BE49-F238E27FC236}">
                    <a16:creationId xmlns:a16="http://schemas.microsoft.com/office/drawing/2014/main" id="{C745D10E-02A8-45EF-8063-28A484EED66D}"/>
                  </a:ext>
                </a:extLst>
              </p:cNvPr>
              <p:cNvSpPr/>
              <p:nvPr/>
            </p:nvSpPr>
            <p:spPr>
              <a:xfrm flipV="1">
                <a:off x="5764484" y="4669244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8" name="Rectangle 1547">
                <a:extLst>
                  <a:ext uri="{FF2B5EF4-FFF2-40B4-BE49-F238E27FC236}">
                    <a16:creationId xmlns:a16="http://schemas.microsoft.com/office/drawing/2014/main" id="{53CD0BFA-2135-421F-B0EC-EE8AAD61B96D}"/>
                  </a:ext>
                </a:extLst>
              </p:cNvPr>
              <p:cNvSpPr/>
              <p:nvPr/>
            </p:nvSpPr>
            <p:spPr>
              <a:xfrm flipV="1">
                <a:off x="5764484" y="4756293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9" name="Rectangle 1548">
                <a:extLst>
                  <a:ext uri="{FF2B5EF4-FFF2-40B4-BE49-F238E27FC236}">
                    <a16:creationId xmlns:a16="http://schemas.microsoft.com/office/drawing/2014/main" id="{8139998C-BDAB-4D9F-99E2-0E1D6A98E399}"/>
                  </a:ext>
                </a:extLst>
              </p:cNvPr>
              <p:cNvSpPr/>
              <p:nvPr/>
            </p:nvSpPr>
            <p:spPr>
              <a:xfrm flipV="1">
                <a:off x="5764484" y="4841340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0" name="Rectangle 1549">
                <a:extLst>
                  <a:ext uri="{FF2B5EF4-FFF2-40B4-BE49-F238E27FC236}">
                    <a16:creationId xmlns:a16="http://schemas.microsoft.com/office/drawing/2014/main" id="{8B9A3AF4-57E7-4983-A4B6-DE9B65CFD2EA}"/>
                  </a:ext>
                </a:extLst>
              </p:cNvPr>
              <p:cNvSpPr/>
              <p:nvPr/>
            </p:nvSpPr>
            <p:spPr>
              <a:xfrm flipV="1">
                <a:off x="5764484" y="4922378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1" name="Rectangle 1550">
                <a:extLst>
                  <a:ext uri="{FF2B5EF4-FFF2-40B4-BE49-F238E27FC236}">
                    <a16:creationId xmlns:a16="http://schemas.microsoft.com/office/drawing/2014/main" id="{879EEDA1-5C5F-4B4F-8317-5F160217D1AC}"/>
                  </a:ext>
                </a:extLst>
              </p:cNvPr>
              <p:cNvSpPr/>
              <p:nvPr/>
            </p:nvSpPr>
            <p:spPr>
              <a:xfrm flipV="1">
                <a:off x="5766372" y="400849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2" name="Rectangle 1551">
                <a:extLst>
                  <a:ext uri="{FF2B5EF4-FFF2-40B4-BE49-F238E27FC236}">
                    <a16:creationId xmlns:a16="http://schemas.microsoft.com/office/drawing/2014/main" id="{3B2BE5F7-E08B-4B0C-AFC9-7D9986270802}"/>
                  </a:ext>
                </a:extLst>
              </p:cNvPr>
              <p:cNvSpPr/>
              <p:nvPr/>
            </p:nvSpPr>
            <p:spPr>
              <a:xfrm flipV="1">
                <a:off x="5766372" y="4095276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3" name="Rectangle 1552">
                <a:extLst>
                  <a:ext uri="{FF2B5EF4-FFF2-40B4-BE49-F238E27FC236}">
                    <a16:creationId xmlns:a16="http://schemas.microsoft.com/office/drawing/2014/main" id="{8092948D-6579-4EFB-AD20-4FF3C9452809}"/>
                  </a:ext>
                </a:extLst>
              </p:cNvPr>
              <p:cNvSpPr/>
              <p:nvPr/>
            </p:nvSpPr>
            <p:spPr>
              <a:xfrm flipV="1">
                <a:off x="5766372" y="4183711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4" name="Rectangle 1553">
                <a:extLst>
                  <a:ext uri="{FF2B5EF4-FFF2-40B4-BE49-F238E27FC236}">
                    <a16:creationId xmlns:a16="http://schemas.microsoft.com/office/drawing/2014/main" id="{A04B634D-6C72-4326-86CF-E601F9182BFC}"/>
                  </a:ext>
                </a:extLst>
              </p:cNvPr>
              <p:cNvSpPr/>
              <p:nvPr/>
            </p:nvSpPr>
            <p:spPr>
              <a:xfrm flipV="1">
                <a:off x="5766372" y="426466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5" name="Rectangle 1554">
                <a:extLst>
                  <a:ext uri="{FF2B5EF4-FFF2-40B4-BE49-F238E27FC236}">
                    <a16:creationId xmlns:a16="http://schemas.microsoft.com/office/drawing/2014/main" id="{B342B347-635A-42D8-AA24-F54A91755F06}"/>
                  </a:ext>
                </a:extLst>
              </p:cNvPr>
              <p:cNvSpPr/>
              <p:nvPr/>
            </p:nvSpPr>
            <p:spPr>
              <a:xfrm flipV="1">
                <a:off x="5766755" y="4341266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6" name="Rectangle 1555">
                <a:extLst>
                  <a:ext uri="{FF2B5EF4-FFF2-40B4-BE49-F238E27FC236}">
                    <a16:creationId xmlns:a16="http://schemas.microsoft.com/office/drawing/2014/main" id="{74E6CFA4-9798-4560-860E-4307CD6DF237}"/>
                  </a:ext>
                </a:extLst>
              </p:cNvPr>
              <p:cNvSpPr/>
              <p:nvPr/>
            </p:nvSpPr>
            <p:spPr>
              <a:xfrm flipV="1">
                <a:off x="5766372" y="3586016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7" name="Rectangle 1556">
                <a:extLst>
                  <a:ext uri="{FF2B5EF4-FFF2-40B4-BE49-F238E27FC236}">
                    <a16:creationId xmlns:a16="http://schemas.microsoft.com/office/drawing/2014/main" id="{107E62A8-E853-4AAF-90FC-54DCE0C0067E}"/>
                  </a:ext>
                </a:extLst>
              </p:cNvPr>
              <p:cNvSpPr/>
              <p:nvPr/>
            </p:nvSpPr>
            <p:spPr>
              <a:xfrm flipV="1">
                <a:off x="5766372" y="3667051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8" name="Rectangle 1557">
                <a:extLst>
                  <a:ext uri="{FF2B5EF4-FFF2-40B4-BE49-F238E27FC236}">
                    <a16:creationId xmlns:a16="http://schemas.microsoft.com/office/drawing/2014/main" id="{DCCA2B04-E65B-4774-B501-D696BE588BB2}"/>
                  </a:ext>
                </a:extLst>
              </p:cNvPr>
              <p:cNvSpPr/>
              <p:nvPr/>
            </p:nvSpPr>
            <p:spPr>
              <a:xfrm flipV="1">
                <a:off x="5766372" y="375209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9" name="Rectangle 1558">
                <a:extLst>
                  <a:ext uri="{FF2B5EF4-FFF2-40B4-BE49-F238E27FC236}">
                    <a16:creationId xmlns:a16="http://schemas.microsoft.com/office/drawing/2014/main" id="{0925D2E5-F0F9-44F9-9C17-8C56A156ECD0}"/>
                  </a:ext>
                </a:extLst>
              </p:cNvPr>
              <p:cNvSpPr/>
              <p:nvPr/>
            </p:nvSpPr>
            <p:spPr>
              <a:xfrm flipV="1">
                <a:off x="5766372" y="383870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0" name="Rectangle 1559">
                <a:extLst>
                  <a:ext uri="{FF2B5EF4-FFF2-40B4-BE49-F238E27FC236}">
                    <a16:creationId xmlns:a16="http://schemas.microsoft.com/office/drawing/2014/main" id="{92FE3221-F8D4-4B70-846C-A5C283BE8FC1}"/>
                  </a:ext>
                </a:extLst>
              </p:cNvPr>
              <p:cNvSpPr/>
              <p:nvPr/>
            </p:nvSpPr>
            <p:spPr>
              <a:xfrm flipV="1">
                <a:off x="5766372" y="3924298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1" name="Rectangle 1560">
                <a:extLst>
                  <a:ext uri="{FF2B5EF4-FFF2-40B4-BE49-F238E27FC236}">
                    <a16:creationId xmlns:a16="http://schemas.microsoft.com/office/drawing/2014/main" id="{8D047405-E3BD-4756-9EB5-16DDCAFAFB6F}"/>
                  </a:ext>
                </a:extLst>
              </p:cNvPr>
              <p:cNvSpPr/>
              <p:nvPr/>
            </p:nvSpPr>
            <p:spPr>
              <a:xfrm flipV="1">
                <a:off x="5766372" y="3162035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2" name="Rectangle 1561">
                <a:extLst>
                  <a:ext uri="{FF2B5EF4-FFF2-40B4-BE49-F238E27FC236}">
                    <a16:creationId xmlns:a16="http://schemas.microsoft.com/office/drawing/2014/main" id="{E56433E3-892F-4AC3-8CD1-C61A01EFDA63}"/>
                  </a:ext>
                </a:extLst>
              </p:cNvPr>
              <p:cNvSpPr/>
              <p:nvPr/>
            </p:nvSpPr>
            <p:spPr>
              <a:xfrm flipV="1">
                <a:off x="5766372" y="3250140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3" name="Rectangle 1562">
                <a:extLst>
                  <a:ext uri="{FF2B5EF4-FFF2-40B4-BE49-F238E27FC236}">
                    <a16:creationId xmlns:a16="http://schemas.microsoft.com/office/drawing/2014/main" id="{94CDFD68-1D7F-4813-8EAB-2C802FCCE201}"/>
                  </a:ext>
                </a:extLst>
              </p:cNvPr>
              <p:cNvSpPr/>
              <p:nvPr/>
            </p:nvSpPr>
            <p:spPr>
              <a:xfrm flipV="1">
                <a:off x="5766372" y="3337189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4" name="Rectangle 1563">
                <a:extLst>
                  <a:ext uri="{FF2B5EF4-FFF2-40B4-BE49-F238E27FC236}">
                    <a16:creationId xmlns:a16="http://schemas.microsoft.com/office/drawing/2014/main" id="{F3487B82-DE14-43A1-A0B3-4F3686DED4C1}"/>
                  </a:ext>
                </a:extLst>
              </p:cNvPr>
              <p:cNvSpPr/>
              <p:nvPr/>
            </p:nvSpPr>
            <p:spPr>
              <a:xfrm flipV="1">
                <a:off x="5766372" y="3422236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5" name="Rectangle 1564">
                <a:extLst>
                  <a:ext uri="{FF2B5EF4-FFF2-40B4-BE49-F238E27FC236}">
                    <a16:creationId xmlns:a16="http://schemas.microsoft.com/office/drawing/2014/main" id="{D7076841-2924-40FC-97F8-365F6497F55F}"/>
                  </a:ext>
                </a:extLst>
              </p:cNvPr>
              <p:cNvSpPr/>
              <p:nvPr/>
            </p:nvSpPr>
            <p:spPr>
              <a:xfrm flipV="1">
                <a:off x="5766372" y="350327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6" name="Rectangle 1565">
                <a:extLst>
                  <a:ext uri="{FF2B5EF4-FFF2-40B4-BE49-F238E27FC236}">
                    <a16:creationId xmlns:a16="http://schemas.microsoft.com/office/drawing/2014/main" id="{20BD6CA5-6BCB-440C-8D10-6233C0350885}"/>
                  </a:ext>
                </a:extLst>
              </p:cNvPr>
              <p:cNvSpPr/>
              <p:nvPr/>
            </p:nvSpPr>
            <p:spPr>
              <a:xfrm>
                <a:off x="6880689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7" name="Rectangle 1566">
                <a:extLst>
                  <a:ext uri="{FF2B5EF4-FFF2-40B4-BE49-F238E27FC236}">
                    <a16:creationId xmlns:a16="http://schemas.microsoft.com/office/drawing/2014/main" id="{40BA0597-0D7F-41AF-9DB2-7F1CFE2F8D48}"/>
                  </a:ext>
                </a:extLst>
              </p:cNvPr>
              <p:cNvSpPr/>
              <p:nvPr/>
            </p:nvSpPr>
            <p:spPr>
              <a:xfrm>
                <a:off x="6099935" y="3007337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8" name="Rectangle 1567">
                <a:extLst>
                  <a:ext uri="{FF2B5EF4-FFF2-40B4-BE49-F238E27FC236}">
                    <a16:creationId xmlns:a16="http://schemas.microsoft.com/office/drawing/2014/main" id="{C5166175-7E6C-42AC-8796-2B8C93170A24}"/>
                  </a:ext>
                </a:extLst>
              </p:cNvPr>
              <p:cNvSpPr/>
              <p:nvPr/>
            </p:nvSpPr>
            <p:spPr>
              <a:xfrm>
                <a:off x="6267113" y="3003750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9" name="Rectangle 1568">
                <a:extLst>
                  <a:ext uri="{FF2B5EF4-FFF2-40B4-BE49-F238E27FC236}">
                    <a16:creationId xmlns:a16="http://schemas.microsoft.com/office/drawing/2014/main" id="{213879AE-C962-41B3-B094-0934DFDFA669}"/>
                  </a:ext>
                </a:extLst>
              </p:cNvPr>
              <p:cNvSpPr/>
              <p:nvPr/>
            </p:nvSpPr>
            <p:spPr>
              <a:xfrm>
                <a:off x="6353638" y="3003750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0" name="Rectangle 1569">
                <a:extLst>
                  <a:ext uri="{FF2B5EF4-FFF2-40B4-BE49-F238E27FC236}">
                    <a16:creationId xmlns:a16="http://schemas.microsoft.com/office/drawing/2014/main" id="{3015806C-2F13-4D53-9ED9-EA608BB0A48B}"/>
                  </a:ext>
                </a:extLst>
              </p:cNvPr>
              <p:cNvSpPr/>
              <p:nvPr/>
            </p:nvSpPr>
            <p:spPr>
              <a:xfrm>
                <a:off x="6439355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BC28A968-0F3C-4738-A99F-863F2A4FB8FF}"/>
                  </a:ext>
                </a:extLst>
              </p:cNvPr>
              <p:cNvSpPr/>
              <p:nvPr/>
            </p:nvSpPr>
            <p:spPr>
              <a:xfrm>
                <a:off x="6528267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2" name="Rectangle 1571">
                <a:extLst>
                  <a:ext uri="{FF2B5EF4-FFF2-40B4-BE49-F238E27FC236}">
                    <a16:creationId xmlns:a16="http://schemas.microsoft.com/office/drawing/2014/main" id="{3E74FAB0-9333-46B5-B935-E0360CDC6A9B}"/>
                  </a:ext>
                </a:extLst>
              </p:cNvPr>
              <p:cNvSpPr/>
              <p:nvPr/>
            </p:nvSpPr>
            <p:spPr>
              <a:xfrm>
                <a:off x="6618770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3" name="Rectangle 1572">
                <a:extLst>
                  <a:ext uri="{FF2B5EF4-FFF2-40B4-BE49-F238E27FC236}">
                    <a16:creationId xmlns:a16="http://schemas.microsoft.com/office/drawing/2014/main" id="{05F6A4B6-A4D4-4F02-AD42-00C3043BEED9}"/>
                  </a:ext>
                </a:extLst>
              </p:cNvPr>
              <p:cNvSpPr/>
              <p:nvPr/>
            </p:nvSpPr>
            <p:spPr>
              <a:xfrm>
                <a:off x="6709257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4" name="Rectangle 1573">
                <a:extLst>
                  <a:ext uri="{FF2B5EF4-FFF2-40B4-BE49-F238E27FC236}">
                    <a16:creationId xmlns:a16="http://schemas.microsoft.com/office/drawing/2014/main" id="{CF7E7930-A007-4B5C-B75A-1F8243F2F4C1}"/>
                  </a:ext>
                </a:extLst>
              </p:cNvPr>
              <p:cNvSpPr/>
              <p:nvPr/>
            </p:nvSpPr>
            <p:spPr>
              <a:xfrm>
                <a:off x="6794974" y="300745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5" name="Rectangle 1574">
                <a:extLst>
                  <a:ext uri="{FF2B5EF4-FFF2-40B4-BE49-F238E27FC236}">
                    <a16:creationId xmlns:a16="http://schemas.microsoft.com/office/drawing/2014/main" id="{2D367007-81B3-42DD-B793-4DE31FCE8124}"/>
                  </a:ext>
                </a:extLst>
              </p:cNvPr>
              <p:cNvSpPr/>
              <p:nvPr/>
            </p:nvSpPr>
            <p:spPr>
              <a:xfrm>
                <a:off x="6878182" y="2930908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6" name="Rectangle 1575">
                <a:extLst>
                  <a:ext uri="{FF2B5EF4-FFF2-40B4-BE49-F238E27FC236}">
                    <a16:creationId xmlns:a16="http://schemas.microsoft.com/office/drawing/2014/main" id="{A3E4902F-C2D7-4963-9ECE-DD0F86C7A34F}"/>
                  </a:ext>
                </a:extLst>
              </p:cNvPr>
              <p:cNvSpPr/>
              <p:nvPr/>
            </p:nvSpPr>
            <p:spPr>
              <a:xfrm>
                <a:off x="6792467" y="2930908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7" name="Rectangle 1576">
                <a:extLst>
                  <a:ext uri="{FF2B5EF4-FFF2-40B4-BE49-F238E27FC236}">
                    <a16:creationId xmlns:a16="http://schemas.microsoft.com/office/drawing/2014/main" id="{624235E8-96F0-4144-AA80-C573FF8B8F2E}"/>
                  </a:ext>
                </a:extLst>
              </p:cNvPr>
              <p:cNvSpPr/>
              <p:nvPr/>
            </p:nvSpPr>
            <p:spPr>
              <a:xfrm>
                <a:off x="6528239" y="2928743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8" name="Rectangle 1577">
                <a:extLst>
                  <a:ext uri="{FF2B5EF4-FFF2-40B4-BE49-F238E27FC236}">
                    <a16:creationId xmlns:a16="http://schemas.microsoft.com/office/drawing/2014/main" id="{21714BAD-CBE5-4C12-B4BC-3F74C2F3CBA5}"/>
                  </a:ext>
                </a:extLst>
              </p:cNvPr>
              <p:cNvSpPr/>
              <p:nvPr/>
            </p:nvSpPr>
            <p:spPr>
              <a:xfrm>
                <a:off x="6442524" y="2928743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9" name="Rectangle 1578">
                <a:extLst>
                  <a:ext uri="{FF2B5EF4-FFF2-40B4-BE49-F238E27FC236}">
                    <a16:creationId xmlns:a16="http://schemas.microsoft.com/office/drawing/2014/main" id="{AC0CE5F7-2C15-4584-A861-D6EB99177456}"/>
                  </a:ext>
                </a:extLst>
              </p:cNvPr>
              <p:cNvSpPr/>
              <p:nvPr/>
            </p:nvSpPr>
            <p:spPr>
              <a:xfrm flipV="1">
                <a:off x="6015474" y="3007191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0" name="Rectangle 1579">
                <a:extLst>
                  <a:ext uri="{FF2B5EF4-FFF2-40B4-BE49-F238E27FC236}">
                    <a16:creationId xmlns:a16="http://schemas.microsoft.com/office/drawing/2014/main" id="{D94C7B05-CBEC-4C33-80FE-FE4E8F3B2BE7}"/>
                  </a:ext>
                </a:extLst>
              </p:cNvPr>
              <p:cNvSpPr/>
              <p:nvPr/>
            </p:nvSpPr>
            <p:spPr>
              <a:xfrm flipV="1">
                <a:off x="5934927" y="3007191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1" name="Rectangle 1580">
                <a:extLst>
                  <a:ext uri="{FF2B5EF4-FFF2-40B4-BE49-F238E27FC236}">
                    <a16:creationId xmlns:a16="http://schemas.microsoft.com/office/drawing/2014/main" id="{82E8EB8B-0DB4-4045-8EA4-5E70028246CF}"/>
                  </a:ext>
                </a:extLst>
              </p:cNvPr>
              <p:cNvSpPr/>
              <p:nvPr/>
            </p:nvSpPr>
            <p:spPr>
              <a:xfrm>
                <a:off x="6098958" y="2931333"/>
                <a:ext cx="82548" cy="76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2" name="Rectangle 1581">
                <a:extLst>
                  <a:ext uri="{FF2B5EF4-FFF2-40B4-BE49-F238E27FC236}">
                    <a16:creationId xmlns:a16="http://schemas.microsoft.com/office/drawing/2014/main" id="{75F0D832-A546-43B9-924D-281EE201B4B0}"/>
                  </a:ext>
                </a:extLst>
              </p:cNvPr>
              <p:cNvSpPr/>
              <p:nvPr/>
            </p:nvSpPr>
            <p:spPr>
              <a:xfrm>
                <a:off x="6266136" y="2927746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3" name="Rectangle 1582">
                <a:extLst>
                  <a:ext uri="{FF2B5EF4-FFF2-40B4-BE49-F238E27FC236}">
                    <a16:creationId xmlns:a16="http://schemas.microsoft.com/office/drawing/2014/main" id="{42B76B9A-9445-44F4-A60F-68E9A56B7BF0}"/>
                  </a:ext>
                </a:extLst>
              </p:cNvPr>
              <p:cNvSpPr/>
              <p:nvPr/>
            </p:nvSpPr>
            <p:spPr>
              <a:xfrm>
                <a:off x="6352661" y="2927746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4" name="Rectangle 1583">
                <a:extLst>
                  <a:ext uri="{FF2B5EF4-FFF2-40B4-BE49-F238E27FC236}">
                    <a16:creationId xmlns:a16="http://schemas.microsoft.com/office/drawing/2014/main" id="{EB3354E1-978C-4C10-82A7-9587E1F7C609}"/>
                  </a:ext>
                </a:extLst>
              </p:cNvPr>
              <p:cNvSpPr/>
              <p:nvPr/>
            </p:nvSpPr>
            <p:spPr>
              <a:xfrm flipV="1">
                <a:off x="6014497" y="293118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5" name="Rectangle 1584">
                <a:extLst>
                  <a:ext uri="{FF2B5EF4-FFF2-40B4-BE49-F238E27FC236}">
                    <a16:creationId xmlns:a16="http://schemas.microsoft.com/office/drawing/2014/main" id="{2FECAC92-EF30-4480-ACD4-1AE36D2F4FCE}"/>
                  </a:ext>
                </a:extLst>
              </p:cNvPr>
              <p:cNvSpPr/>
              <p:nvPr/>
            </p:nvSpPr>
            <p:spPr>
              <a:xfrm flipV="1">
                <a:off x="5933950" y="293118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6" name="Rectangle 1585">
                <a:extLst>
                  <a:ext uri="{FF2B5EF4-FFF2-40B4-BE49-F238E27FC236}">
                    <a16:creationId xmlns:a16="http://schemas.microsoft.com/office/drawing/2014/main" id="{615BDD4C-D92A-463A-9734-75B56C3A6C70}"/>
                  </a:ext>
                </a:extLst>
              </p:cNvPr>
              <p:cNvSpPr/>
              <p:nvPr/>
            </p:nvSpPr>
            <p:spPr>
              <a:xfrm flipV="1">
                <a:off x="6798191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7" name="Rectangle 1586">
                <a:extLst>
                  <a:ext uri="{FF2B5EF4-FFF2-40B4-BE49-F238E27FC236}">
                    <a16:creationId xmlns:a16="http://schemas.microsoft.com/office/drawing/2014/main" id="{55345827-D21E-4FF4-930C-61AB8FAFA434}"/>
                  </a:ext>
                </a:extLst>
              </p:cNvPr>
              <p:cNvSpPr/>
              <p:nvPr/>
            </p:nvSpPr>
            <p:spPr>
              <a:xfrm flipV="1">
                <a:off x="6013968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8" name="Rectangle 1587">
                <a:extLst>
                  <a:ext uri="{FF2B5EF4-FFF2-40B4-BE49-F238E27FC236}">
                    <a16:creationId xmlns:a16="http://schemas.microsoft.com/office/drawing/2014/main" id="{9E00B1C3-69FD-4253-8C57-21AA05643C9E}"/>
                  </a:ext>
                </a:extLst>
              </p:cNvPr>
              <p:cNvSpPr/>
              <p:nvPr/>
            </p:nvSpPr>
            <p:spPr>
              <a:xfrm flipV="1">
                <a:off x="6096515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9" name="Rectangle 1588">
                <a:extLst>
                  <a:ext uri="{FF2B5EF4-FFF2-40B4-BE49-F238E27FC236}">
                    <a16:creationId xmlns:a16="http://schemas.microsoft.com/office/drawing/2014/main" id="{A4A25E7E-1577-42E3-A706-737B2A140F1D}"/>
                  </a:ext>
                </a:extLst>
              </p:cNvPr>
              <p:cNvSpPr/>
              <p:nvPr/>
            </p:nvSpPr>
            <p:spPr>
              <a:xfrm flipV="1">
                <a:off x="6183807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0" name="Rectangle 1589">
                <a:extLst>
                  <a:ext uri="{FF2B5EF4-FFF2-40B4-BE49-F238E27FC236}">
                    <a16:creationId xmlns:a16="http://schemas.microsoft.com/office/drawing/2014/main" id="{D9AEE523-B833-4670-B239-578F49D84006}"/>
                  </a:ext>
                </a:extLst>
              </p:cNvPr>
              <p:cNvSpPr/>
              <p:nvPr/>
            </p:nvSpPr>
            <p:spPr>
              <a:xfrm flipV="1">
                <a:off x="6270332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1" name="Rectangle 1590">
                <a:extLst>
                  <a:ext uri="{FF2B5EF4-FFF2-40B4-BE49-F238E27FC236}">
                    <a16:creationId xmlns:a16="http://schemas.microsoft.com/office/drawing/2014/main" id="{87D85AFF-3C73-4CA0-8216-471B86039130}"/>
                  </a:ext>
                </a:extLst>
              </p:cNvPr>
              <p:cNvSpPr/>
              <p:nvPr/>
            </p:nvSpPr>
            <p:spPr>
              <a:xfrm flipV="1">
                <a:off x="6356857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2" name="Rectangle 1591">
                <a:extLst>
                  <a:ext uri="{FF2B5EF4-FFF2-40B4-BE49-F238E27FC236}">
                    <a16:creationId xmlns:a16="http://schemas.microsoft.com/office/drawing/2014/main" id="{638F4497-BE90-4AA1-8651-E7FF68FD024D}"/>
                  </a:ext>
                </a:extLst>
              </p:cNvPr>
              <p:cNvSpPr/>
              <p:nvPr/>
            </p:nvSpPr>
            <p:spPr>
              <a:xfrm flipV="1">
                <a:off x="6445769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3" name="Rectangle 1592">
                <a:extLst>
                  <a:ext uri="{FF2B5EF4-FFF2-40B4-BE49-F238E27FC236}">
                    <a16:creationId xmlns:a16="http://schemas.microsoft.com/office/drawing/2014/main" id="{6F3A625D-9B58-4356-B0D5-1C102ED3F279}"/>
                  </a:ext>
                </a:extLst>
              </p:cNvPr>
              <p:cNvSpPr/>
              <p:nvPr/>
            </p:nvSpPr>
            <p:spPr>
              <a:xfrm flipV="1">
                <a:off x="6536272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4" name="Rectangle 1593">
                <a:extLst>
                  <a:ext uri="{FF2B5EF4-FFF2-40B4-BE49-F238E27FC236}">
                    <a16:creationId xmlns:a16="http://schemas.microsoft.com/office/drawing/2014/main" id="{762E3585-F9DF-47D1-AF2C-D75168B45B0E}"/>
                  </a:ext>
                </a:extLst>
              </p:cNvPr>
              <p:cNvSpPr/>
              <p:nvPr/>
            </p:nvSpPr>
            <p:spPr>
              <a:xfrm flipV="1">
                <a:off x="6626759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5" name="Rectangle 1594">
                <a:extLst>
                  <a:ext uri="{FF2B5EF4-FFF2-40B4-BE49-F238E27FC236}">
                    <a16:creationId xmlns:a16="http://schemas.microsoft.com/office/drawing/2014/main" id="{60F81681-3680-4325-B15A-304410F3EF70}"/>
                  </a:ext>
                </a:extLst>
              </p:cNvPr>
              <p:cNvSpPr/>
              <p:nvPr/>
            </p:nvSpPr>
            <p:spPr>
              <a:xfrm flipV="1">
                <a:off x="6712476" y="3080889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6" name="Rectangle 1595">
                <a:extLst>
                  <a:ext uri="{FF2B5EF4-FFF2-40B4-BE49-F238E27FC236}">
                    <a16:creationId xmlns:a16="http://schemas.microsoft.com/office/drawing/2014/main" id="{93AD60E9-4843-4BF3-8AEA-CA7978092A78}"/>
                  </a:ext>
                </a:extLst>
              </p:cNvPr>
              <p:cNvSpPr/>
              <p:nvPr/>
            </p:nvSpPr>
            <p:spPr>
              <a:xfrm flipV="1">
                <a:off x="6880376" y="3083546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7" name="Rectangle 1596">
                <a:extLst>
                  <a:ext uri="{FF2B5EF4-FFF2-40B4-BE49-F238E27FC236}">
                    <a16:creationId xmlns:a16="http://schemas.microsoft.com/office/drawing/2014/main" id="{CBB60D67-3894-454F-B0BC-DACDD98277DE}"/>
                  </a:ext>
                </a:extLst>
              </p:cNvPr>
              <p:cNvSpPr/>
              <p:nvPr/>
            </p:nvSpPr>
            <p:spPr>
              <a:xfrm flipV="1">
                <a:off x="6791777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8" name="Rectangle 1597">
                <a:extLst>
                  <a:ext uri="{FF2B5EF4-FFF2-40B4-BE49-F238E27FC236}">
                    <a16:creationId xmlns:a16="http://schemas.microsoft.com/office/drawing/2014/main" id="{8D469B4C-D422-4FF1-BE5E-189176569CE8}"/>
                  </a:ext>
                </a:extLst>
              </p:cNvPr>
              <p:cNvSpPr/>
              <p:nvPr/>
            </p:nvSpPr>
            <p:spPr>
              <a:xfrm flipV="1">
                <a:off x="6007554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9" name="Rectangle 1598">
                <a:extLst>
                  <a:ext uri="{FF2B5EF4-FFF2-40B4-BE49-F238E27FC236}">
                    <a16:creationId xmlns:a16="http://schemas.microsoft.com/office/drawing/2014/main" id="{FCB96017-283E-45C5-BB34-CE2CA5D92A23}"/>
                  </a:ext>
                </a:extLst>
              </p:cNvPr>
              <p:cNvSpPr/>
              <p:nvPr/>
            </p:nvSpPr>
            <p:spPr>
              <a:xfrm flipV="1">
                <a:off x="6090101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0" name="Rectangle 1599">
                <a:extLst>
                  <a:ext uri="{FF2B5EF4-FFF2-40B4-BE49-F238E27FC236}">
                    <a16:creationId xmlns:a16="http://schemas.microsoft.com/office/drawing/2014/main" id="{44796FB8-FE2A-4229-B6F8-09B446ECFC16}"/>
                  </a:ext>
                </a:extLst>
              </p:cNvPr>
              <p:cNvSpPr/>
              <p:nvPr/>
            </p:nvSpPr>
            <p:spPr>
              <a:xfrm flipV="1">
                <a:off x="6177393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1" name="Rectangle 1600">
                <a:extLst>
                  <a:ext uri="{FF2B5EF4-FFF2-40B4-BE49-F238E27FC236}">
                    <a16:creationId xmlns:a16="http://schemas.microsoft.com/office/drawing/2014/main" id="{1171F9FE-CE74-4736-ABCF-4FF2CEB99458}"/>
                  </a:ext>
                </a:extLst>
              </p:cNvPr>
              <p:cNvSpPr/>
              <p:nvPr/>
            </p:nvSpPr>
            <p:spPr>
              <a:xfrm flipV="1">
                <a:off x="6263918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2" name="Rectangle 1601">
                <a:extLst>
                  <a:ext uri="{FF2B5EF4-FFF2-40B4-BE49-F238E27FC236}">
                    <a16:creationId xmlns:a16="http://schemas.microsoft.com/office/drawing/2014/main" id="{A23B104F-69F1-4A11-8F5E-3D9A76D2ACE5}"/>
                  </a:ext>
                </a:extLst>
              </p:cNvPr>
              <p:cNvSpPr/>
              <p:nvPr/>
            </p:nvSpPr>
            <p:spPr>
              <a:xfrm flipV="1">
                <a:off x="6350443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3" name="Rectangle 1602">
                <a:extLst>
                  <a:ext uri="{FF2B5EF4-FFF2-40B4-BE49-F238E27FC236}">
                    <a16:creationId xmlns:a16="http://schemas.microsoft.com/office/drawing/2014/main" id="{11C53F64-1450-4A82-9927-256193AABD76}"/>
                  </a:ext>
                </a:extLst>
              </p:cNvPr>
              <p:cNvSpPr/>
              <p:nvPr/>
            </p:nvSpPr>
            <p:spPr>
              <a:xfrm flipV="1">
                <a:off x="6439355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4" name="Rectangle 1603">
                <a:extLst>
                  <a:ext uri="{FF2B5EF4-FFF2-40B4-BE49-F238E27FC236}">
                    <a16:creationId xmlns:a16="http://schemas.microsoft.com/office/drawing/2014/main" id="{3AEBCE2C-DB96-49FE-9B0E-E69322FAF773}"/>
                  </a:ext>
                </a:extLst>
              </p:cNvPr>
              <p:cNvSpPr/>
              <p:nvPr/>
            </p:nvSpPr>
            <p:spPr>
              <a:xfrm flipV="1">
                <a:off x="6529858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5" name="Rectangle 1604">
                <a:extLst>
                  <a:ext uri="{FF2B5EF4-FFF2-40B4-BE49-F238E27FC236}">
                    <a16:creationId xmlns:a16="http://schemas.microsoft.com/office/drawing/2014/main" id="{C0654AB6-1EC1-49C8-99D7-342B41FDE381}"/>
                  </a:ext>
                </a:extLst>
              </p:cNvPr>
              <p:cNvSpPr/>
              <p:nvPr/>
            </p:nvSpPr>
            <p:spPr>
              <a:xfrm flipV="1">
                <a:off x="6620345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6" name="Rectangle 1605">
                <a:extLst>
                  <a:ext uri="{FF2B5EF4-FFF2-40B4-BE49-F238E27FC236}">
                    <a16:creationId xmlns:a16="http://schemas.microsoft.com/office/drawing/2014/main" id="{BBF85EE3-AE10-4475-A763-679891404B2F}"/>
                  </a:ext>
                </a:extLst>
              </p:cNvPr>
              <p:cNvSpPr/>
              <p:nvPr/>
            </p:nvSpPr>
            <p:spPr>
              <a:xfrm flipV="1">
                <a:off x="6706062" y="5831961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7" name="Rectangle 1606">
                <a:extLst>
                  <a:ext uri="{FF2B5EF4-FFF2-40B4-BE49-F238E27FC236}">
                    <a16:creationId xmlns:a16="http://schemas.microsoft.com/office/drawing/2014/main" id="{54E82475-0551-4E4B-9468-E0B2B7626D70}"/>
                  </a:ext>
                </a:extLst>
              </p:cNvPr>
              <p:cNvSpPr/>
              <p:nvPr/>
            </p:nvSpPr>
            <p:spPr>
              <a:xfrm flipV="1">
                <a:off x="5842458" y="583196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8" name="Rectangle 1607">
                <a:extLst>
                  <a:ext uri="{FF2B5EF4-FFF2-40B4-BE49-F238E27FC236}">
                    <a16:creationId xmlns:a16="http://schemas.microsoft.com/office/drawing/2014/main" id="{F477179D-124C-43C4-8CF9-88B0E0F5D1BD}"/>
                  </a:ext>
                </a:extLst>
              </p:cNvPr>
              <p:cNvSpPr/>
              <p:nvPr/>
            </p:nvSpPr>
            <p:spPr>
              <a:xfrm flipV="1">
                <a:off x="5923422" y="5831961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9" name="Rectangle 1608">
                <a:extLst>
                  <a:ext uri="{FF2B5EF4-FFF2-40B4-BE49-F238E27FC236}">
                    <a16:creationId xmlns:a16="http://schemas.microsoft.com/office/drawing/2014/main" id="{EAC00610-6ECF-4583-B70E-0200D2445088}"/>
                  </a:ext>
                </a:extLst>
              </p:cNvPr>
              <p:cNvSpPr/>
              <p:nvPr/>
            </p:nvSpPr>
            <p:spPr>
              <a:xfrm flipV="1">
                <a:off x="6879285" y="5833325"/>
                <a:ext cx="82548" cy="76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0" name="Rectangle 1609">
                <a:extLst>
                  <a:ext uri="{FF2B5EF4-FFF2-40B4-BE49-F238E27FC236}">
                    <a16:creationId xmlns:a16="http://schemas.microsoft.com/office/drawing/2014/main" id="{42C70EFA-0E85-4827-AF6E-4242A2FA6755}"/>
                  </a:ext>
                </a:extLst>
              </p:cNvPr>
              <p:cNvSpPr/>
              <p:nvPr/>
            </p:nvSpPr>
            <p:spPr>
              <a:xfrm flipV="1">
                <a:off x="5763204" y="5834259"/>
                <a:ext cx="82548" cy="76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1" name="Rectangle 1610">
                <a:extLst>
                  <a:ext uri="{FF2B5EF4-FFF2-40B4-BE49-F238E27FC236}">
                    <a16:creationId xmlns:a16="http://schemas.microsoft.com/office/drawing/2014/main" id="{6B0F3486-39DE-4049-AB49-4D2C6730B442}"/>
                  </a:ext>
                </a:extLst>
              </p:cNvPr>
              <p:cNvSpPr/>
              <p:nvPr/>
            </p:nvSpPr>
            <p:spPr>
              <a:xfrm>
                <a:off x="6878182" y="285537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2" name="Rectangle 1611">
                <a:extLst>
                  <a:ext uri="{FF2B5EF4-FFF2-40B4-BE49-F238E27FC236}">
                    <a16:creationId xmlns:a16="http://schemas.microsoft.com/office/drawing/2014/main" id="{1C8A1795-F901-4AFC-A8C1-12998BDEE379}"/>
                  </a:ext>
                </a:extLst>
              </p:cNvPr>
              <p:cNvSpPr/>
              <p:nvPr/>
            </p:nvSpPr>
            <p:spPr>
              <a:xfrm>
                <a:off x="6792467" y="2855375"/>
                <a:ext cx="82548" cy="76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3" name="Rectangle 1612">
                <a:extLst>
                  <a:ext uri="{FF2B5EF4-FFF2-40B4-BE49-F238E27FC236}">
                    <a16:creationId xmlns:a16="http://schemas.microsoft.com/office/drawing/2014/main" id="{39A1A763-C6FB-4B02-A959-3C7391783D22}"/>
                  </a:ext>
                </a:extLst>
              </p:cNvPr>
              <p:cNvSpPr/>
              <p:nvPr/>
            </p:nvSpPr>
            <p:spPr>
              <a:xfrm flipV="1">
                <a:off x="5852156" y="30073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4" name="Rectangle 1613">
                <a:extLst>
                  <a:ext uri="{FF2B5EF4-FFF2-40B4-BE49-F238E27FC236}">
                    <a16:creationId xmlns:a16="http://schemas.microsoft.com/office/drawing/2014/main" id="{DA877854-9A9E-439F-AABD-50AEA1CC688D}"/>
                  </a:ext>
                </a:extLst>
              </p:cNvPr>
              <p:cNvSpPr/>
              <p:nvPr/>
            </p:nvSpPr>
            <p:spPr>
              <a:xfrm flipV="1">
                <a:off x="5771609" y="3007337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5" name="Rectangle 1614">
                <a:extLst>
                  <a:ext uri="{FF2B5EF4-FFF2-40B4-BE49-F238E27FC236}">
                    <a16:creationId xmlns:a16="http://schemas.microsoft.com/office/drawing/2014/main" id="{44A0B4DF-465D-4125-86AA-548E3F557BEC}"/>
                  </a:ext>
                </a:extLst>
              </p:cNvPr>
              <p:cNvSpPr/>
              <p:nvPr/>
            </p:nvSpPr>
            <p:spPr>
              <a:xfrm flipV="1">
                <a:off x="5851179" y="293133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6" name="Rectangle 1615">
                <a:extLst>
                  <a:ext uri="{FF2B5EF4-FFF2-40B4-BE49-F238E27FC236}">
                    <a16:creationId xmlns:a16="http://schemas.microsoft.com/office/drawing/2014/main" id="{E0B259BD-85C1-4BEA-8E32-F9E9891D85F8}"/>
                  </a:ext>
                </a:extLst>
              </p:cNvPr>
              <p:cNvSpPr/>
              <p:nvPr/>
            </p:nvSpPr>
            <p:spPr>
              <a:xfrm flipV="1">
                <a:off x="5770632" y="2931333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7" name="Rectangle 1616">
                <a:extLst>
                  <a:ext uri="{FF2B5EF4-FFF2-40B4-BE49-F238E27FC236}">
                    <a16:creationId xmlns:a16="http://schemas.microsoft.com/office/drawing/2014/main" id="{4E2480DD-C35A-4958-BA24-A263C6258D75}"/>
                  </a:ext>
                </a:extLst>
              </p:cNvPr>
              <p:cNvSpPr/>
              <p:nvPr/>
            </p:nvSpPr>
            <p:spPr>
              <a:xfrm flipV="1">
                <a:off x="5851256" y="308023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8" name="Rectangle 1617">
                <a:extLst>
                  <a:ext uri="{FF2B5EF4-FFF2-40B4-BE49-F238E27FC236}">
                    <a16:creationId xmlns:a16="http://schemas.microsoft.com/office/drawing/2014/main" id="{3F7FD8E7-BB44-4B6B-B88E-EE255DEAC3E0}"/>
                  </a:ext>
                </a:extLst>
              </p:cNvPr>
              <p:cNvSpPr/>
              <p:nvPr/>
            </p:nvSpPr>
            <p:spPr>
              <a:xfrm flipV="1">
                <a:off x="5932220" y="3080234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9" name="Rectangle 1618">
                <a:extLst>
                  <a:ext uri="{FF2B5EF4-FFF2-40B4-BE49-F238E27FC236}">
                    <a16:creationId xmlns:a16="http://schemas.microsoft.com/office/drawing/2014/main" id="{D5EA76BB-E3AC-4646-80DF-34216510A525}"/>
                  </a:ext>
                </a:extLst>
              </p:cNvPr>
              <p:cNvSpPr/>
              <p:nvPr/>
            </p:nvSpPr>
            <p:spPr>
              <a:xfrm flipV="1">
                <a:off x="5772002" y="3082532"/>
                <a:ext cx="82548" cy="76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0" name="Rectangle 1619">
                <a:extLst>
                  <a:ext uri="{FF2B5EF4-FFF2-40B4-BE49-F238E27FC236}">
                    <a16:creationId xmlns:a16="http://schemas.microsoft.com/office/drawing/2014/main" id="{4C0D2A4E-93E7-4F95-948F-597E7FF243E9}"/>
                  </a:ext>
                </a:extLst>
              </p:cNvPr>
              <p:cNvSpPr/>
              <p:nvPr/>
            </p:nvSpPr>
            <p:spPr>
              <a:xfrm>
                <a:off x="6182796" y="3003750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1" name="Rectangle 1620">
                <a:extLst>
                  <a:ext uri="{FF2B5EF4-FFF2-40B4-BE49-F238E27FC236}">
                    <a16:creationId xmlns:a16="http://schemas.microsoft.com/office/drawing/2014/main" id="{6791EED7-269F-4F2A-A60F-14902A8BC57C}"/>
                  </a:ext>
                </a:extLst>
              </p:cNvPr>
              <p:cNvSpPr/>
              <p:nvPr/>
            </p:nvSpPr>
            <p:spPr>
              <a:xfrm>
                <a:off x="6185503" y="2928489"/>
                <a:ext cx="82548" cy="76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080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ADE0A4EC-4651-44D1-919D-C915BC0C39D3}"/>
              </a:ext>
            </a:extLst>
          </p:cNvPr>
          <p:cNvGrpSpPr/>
          <p:nvPr/>
        </p:nvGrpSpPr>
        <p:grpSpPr>
          <a:xfrm>
            <a:off x="975584" y="4328175"/>
            <a:ext cx="1031867" cy="1173162"/>
            <a:chOff x="5690677" y="2694707"/>
            <a:chExt cx="1031867" cy="1173162"/>
          </a:xfrm>
        </p:grpSpPr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E5DEBFA-F466-4D2D-833C-4A1AAE9F4320}"/>
                </a:ext>
              </a:extLst>
            </p:cNvPr>
            <p:cNvSpPr/>
            <p:nvPr/>
          </p:nvSpPr>
          <p:spPr>
            <a:xfrm>
              <a:off x="5773226" y="277566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204E0575-32AE-42ED-8A81-0A40B2B561B7}"/>
                </a:ext>
              </a:extLst>
            </p:cNvPr>
            <p:cNvSpPr/>
            <p:nvPr/>
          </p:nvSpPr>
          <p:spPr>
            <a:xfrm>
              <a:off x="5773226" y="328366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F9FE6CD8-F270-4F13-95C3-538964AE4117}"/>
                </a:ext>
              </a:extLst>
            </p:cNvPr>
            <p:cNvSpPr/>
            <p:nvPr/>
          </p:nvSpPr>
          <p:spPr>
            <a:xfrm>
              <a:off x="5690678" y="317730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9C282E5C-8E4F-4E44-B200-D5852D955422}"/>
                </a:ext>
              </a:extLst>
            </p:cNvPr>
            <p:cNvSpPr/>
            <p:nvPr/>
          </p:nvSpPr>
          <p:spPr>
            <a:xfrm>
              <a:off x="6636828" y="317730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F4C7F0B-E474-475E-90FB-6ACC85612894}"/>
                </a:ext>
              </a:extLst>
            </p:cNvPr>
            <p:cNvSpPr/>
            <p:nvPr/>
          </p:nvSpPr>
          <p:spPr>
            <a:xfrm>
              <a:off x="5690678" y="3093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EF7D9F9C-79FA-4946-B17D-D10FE7E064BA}"/>
                </a:ext>
              </a:extLst>
            </p:cNvPr>
            <p:cNvSpPr/>
            <p:nvPr/>
          </p:nvSpPr>
          <p:spPr>
            <a:xfrm>
              <a:off x="5690678" y="33900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2665082B-FC4C-492E-A97E-2A5B4D7A700E}"/>
                </a:ext>
              </a:extLst>
            </p:cNvPr>
            <p:cNvSpPr/>
            <p:nvPr/>
          </p:nvSpPr>
          <p:spPr>
            <a:xfrm>
              <a:off x="6636828" y="310110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8879B02E-9C34-4C60-94E5-C5BB75AEA4D5}"/>
                </a:ext>
              </a:extLst>
            </p:cNvPr>
            <p:cNvSpPr/>
            <p:nvPr/>
          </p:nvSpPr>
          <p:spPr>
            <a:xfrm>
              <a:off x="6636828" y="339003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EDC89813-87DD-4CE4-B88A-1F429759C13A}"/>
                </a:ext>
              </a:extLst>
            </p:cNvPr>
            <p:cNvSpPr/>
            <p:nvPr/>
          </p:nvSpPr>
          <p:spPr>
            <a:xfrm>
              <a:off x="5690678" y="30169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11A67A41-3936-49A6-94C8-39DF58CF319D}"/>
                </a:ext>
              </a:extLst>
            </p:cNvPr>
            <p:cNvSpPr/>
            <p:nvPr/>
          </p:nvSpPr>
          <p:spPr>
            <a:xfrm>
              <a:off x="5690678" y="29368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A15B8527-7B3B-41C1-95D5-0569EE8008B5}"/>
                </a:ext>
              </a:extLst>
            </p:cNvPr>
            <p:cNvSpPr/>
            <p:nvPr/>
          </p:nvSpPr>
          <p:spPr>
            <a:xfrm>
              <a:off x="5690678" y="28518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32BBC4F5-49F3-4D6C-8E28-00BE3F024ABE}"/>
                </a:ext>
              </a:extLst>
            </p:cNvPr>
            <p:cNvSpPr/>
            <p:nvPr/>
          </p:nvSpPr>
          <p:spPr>
            <a:xfrm>
              <a:off x="5690678" y="27756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14B1C918-6C61-48F0-9DCD-2E07DD3EBAFE}"/>
                </a:ext>
              </a:extLst>
            </p:cNvPr>
            <p:cNvSpPr/>
            <p:nvPr/>
          </p:nvSpPr>
          <p:spPr>
            <a:xfrm>
              <a:off x="6636828" y="30130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0B298EF2-5871-4D83-BC44-DE1D93B6C5B2}"/>
                </a:ext>
              </a:extLst>
            </p:cNvPr>
            <p:cNvSpPr/>
            <p:nvPr/>
          </p:nvSpPr>
          <p:spPr>
            <a:xfrm>
              <a:off x="6636828" y="292595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D536613D-0233-4108-A410-12A29FF19D81}"/>
                </a:ext>
              </a:extLst>
            </p:cNvPr>
            <p:cNvSpPr/>
            <p:nvPr/>
          </p:nvSpPr>
          <p:spPr>
            <a:xfrm>
              <a:off x="6636828" y="28476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A9EA7B47-8A06-42EB-BD65-30B37104221C}"/>
                </a:ext>
              </a:extLst>
            </p:cNvPr>
            <p:cNvSpPr/>
            <p:nvPr/>
          </p:nvSpPr>
          <p:spPr>
            <a:xfrm>
              <a:off x="6636828" y="277355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CBF4C21C-AA88-463B-AA2D-91328C9F7445}"/>
                </a:ext>
              </a:extLst>
            </p:cNvPr>
            <p:cNvSpPr/>
            <p:nvPr/>
          </p:nvSpPr>
          <p:spPr>
            <a:xfrm>
              <a:off x="5690678" y="34662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9AD75CB8-B04E-4858-AC0B-1A58C495260B}"/>
                </a:ext>
              </a:extLst>
            </p:cNvPr>
            <p:cNvSpPr/>
            <p:nvPr/>
          </p:nvSpPr>
          <p:spPr>
            <a:xfrm>
              <a:off x="5690678" y="354851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B01D1B35-2EF3-4ED1-BDC1-9EA647CC63CE}"/>
                </a:ext>
              </a:extLst>
            </p:cNvPr>
            <p:cNvSpPr/>
            <p:nvPr/>
          </p:nvSpPr>
          <p:spPr>
            <a:xfrm>
              <a:off x="5690678" y="362815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69A6950B-2865-4312-9FFD-92964415F971}"/>
                </a:ext>
              </a:extLst>
            </p:cNvPr>
            <p:cNvSpPr/>
            <p:nvPr/>
          </p:nvSpPr>
          <p:spPr>
            <a:xfrm>
              <a:off x="5690678" y="37138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95FFE72A-601F-4416-9B1E-F34124A23F85}"/>
                </a:ext>
              </a:extLst>
            </p:cNvPr>
            <p:cNvSpPr/>
            <p:nvPr/>
          </p:nvSpPr>
          <p:spPr>
            <a:xfrm>
              <a:off x="6636828" y="371388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75CD4376-B2C5-4366-9579-7BA7742D8553}"/>
                </a:ext>
              </a:extLst>
            </p:cNvPr>
            <p:cNvSpPr/>
            <p:nvPr/>
          </p:nvSpPr>
          <p:spPr>
            <a:xfrm>
              <a:off x="6636828" y="363609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B1D2BAD4-DE9E-47B5-9709-2CE461521DCD}"/>
                </a:ext>
              </a:extLst>
            </p:cNvPr>
            <p:cNvSpPr/>
            <p:nvPr/>
          </p:nvSpPr>
          <p:spPr>
            <a:xfrm>
              <a:off x="6636828" y="3559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8D7FF18-589B-49F9-838E-5872AE2FC58C}"/>
                </a:ext>
              </a:extLst>
            </p:cNvPr>
            <p:cNvSpPr/>
            <p:nvPr/>
          </p:nvSpPr>
          <p:spPr>
            <a:xfrm>
              <a:off x="6636828" y="347416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2F693D1-1023-41A7-950F-3AB307A8A822}"/>
                </a:ext>
              </a:extLst>
            </p:cNvPr>
            <p:cNvSpPr/>
            <p:nvPr/>
          </p:nvSpPr>
          <p:spPr>
            <a:xfrm>
              <a:off x="6639996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F7B896FD-B156-4535-88CE-049DC607D2A1}"/>
                </a:ext>
              </a:extLst>
            </p:cNvPr>
            <p:cNvSpPr/>
            <p:nvPr/>
          </p:nvSpPr>
          <p:spPr>
            <a:xfrm>
              <a:off x="5855773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9683EA7C-433B-4BCF-9D15-1C2C5B5229F8}"/>
                </a:ext>
              </a:extLst>
            </p:cNvPr>
            <p:cNvSpPr/>
            <p:nvPr/>
          </p:nvSpPr>
          <p:spPr>
            <a:xfrm>
              <a:off x="5938320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15AA068A-EE5B-493E-8F55-7226B4EDEE81}"/>
                </a:ext>
              </a:extLst>
            </p:cNvPr>
            <p:cNvSpPr/>
            <p:nvPr/>
          </p:nvSpPr>
          <p:spPr>
            <a:xfrm>
              <a:off x="6025612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D6151305-4B20-482C-9343-DC059CB8EFE4}"/>
                </a:ext>
              </a:extLst>
            </p:cNvPr>
            <p:cNvSpPr/>
            <p:nvPr/>
          </p:nvSpPr>
          <p:spPr>
            <a:xfrm>
              <a:off x="6112137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429DC707-B01D-4CCF-8E4A-40FD49AA12D2}"/>
                </a:ext>
              </a:extLst>
            </p:cNvPr>
            <p:cNvSpPr/>
            <p:nvPr/>
          </p:nvSpPr>
          <p:spPr>
            <a:xfrm>
              <a:off x="6198662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50A4D5AE-A243-4D56-A0A8-AE2E1CCA1631}"/>
                </a:ext>
              </a:extLst>
            </p:cNvPr>
            <p:cNvSpPr/>
            <p:nvPr/>
          </p:nvSpPr>
          <p:spPr>
            <a:xfrm>
              <a:off x="6287574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38A30061-9D86-470E-9AE2-AC27D10CF29F}"/>
                </a:ext>
              </a:extLst>
            </p:cNvPr>
            <p:cNvSpPr/>
            <p:nvPr/>
          </p:nvSpPr>
          <p:spPr>
            <a:xfrm>
              <a:off x="6378077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AE6B4FE2-4A70-4402-8004-5D55325D75D6}"/>
                </a:ext>
              </a:extLst>
            </p:cNvPr>
            <p:cNvSpPr/>
            <p:nvPr/>
          </p:nvSpPr>
          <p:spPr>
            <a:xfrm>
              <a:off x="6468564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FA2B2883-B722-4F8E-BCF7-F8178170CF84}"/>
                </a:ext>
              </a:extLst>
            </p:cNvPr>
            <p:cNvSpPr/>
            <p:nvPr/>
          </p:nvSpPr>
          <p:spPr>
            <a:xfrm>
              <a:off x="6554281" y="379166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7E33B1C6-EED9-457D-9EA4-65AA1C600B60}"/>
                </a:ext>
              </a:extLst>
            </p:cNvPr>
            <p:cNvSpPr/>
            <p:nvPr/>
          </p:nvSpPr>
          <p:spPr>
            <a:xfrm>
              <a:off x="6636828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DA5610BE-95CF-441E-B46C-A6AC3E464105}"/>
                </a:ext>
              </a:extLst>
            </p:cNvPr>
            <p:cNvSpPr/>
            <p:nvPr/>
          </p:nvSpPr>
          <p:spPr>
            <a:xfrm>
              <a:off x="5852605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330CD3F-BB25-4628-9C3B-E81476ABC199}"/>
                </a:ext>
              </a:extLst>
            </p:cNvPr>
            <p:cNvSpPr/>
            <p:nvPr/>
          </p:nvSpPr>
          <p:spPr>
            <a:xfrm>
              <a:off x="5935152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BE93070E-6050-4E21-8EC5-AECC0A3AC507}"/>
                </a:ext>
              </a:extLst>
            </p:cNvPr>
            <p:cNvSpPr/>
            <p:nvPr/>
          </p:nvSpPr>
          <p:spPr>
            <a:xfrm>
              <a:off x="6022444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42166C53-27E1-407A-80E3-E81C12D85942}"/>
                </a:ext>
              </a:extLst>
            </p:cNvPr>
            <p:cNvSpPr/>
            <p:nvPr/>
          </p:nvSpPr>
          <p:spPr>
            <a:xfrm>
              <a:off x="6108969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4F3915DA-8412-4D71-903E-E9F9A4ABC1CF}"/>
                </a:ext>
              </a:extLst>
            </p:cNvPr>
            <p:cNvSpPr/>
            <p:nvPr/>
          </p:nvSpPr>
          <p:spPr>
            <a:xfrm>
              <a:off x="6195494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C8071475-EF03-4ADE-A510-7894CB59796B}"/>
                </a:ext>
              </a:extLst>
            </p:cNvPr>
            <p:cNvSpPr/>
            <p:nvPr/>
          </p:nvSpPr>
          <p:spPr>
            <a:xfrm>
              <a:off x="6284406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50994F11-BB45-4110-9AF0-DB692C869B62}"/>
                </a:ext>
              </a:extLst>
            </p:cNvPr>
            <p:cNvSpPr/>
            <p:nvPr/>
          </p:nvSpPr>
          <p:spPr>
            <a:xfrm>
              <a:off x="6374909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F7223050-D428-4BD5-BF36-29BB6FF57727}"/>
                </a:ext>
              </a:extLst>
            </p:cNvPr>
            <p:cNvSpPr/>
            <p:nvPr/>
          </p:nvSpPr>
          <p:spPr>
            <a:xfrm>
              <a:off x="6465396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33B5381A-B3CB-4A84-A1A2-C2868A432E14}"/>
                </a:ext>
              </a:extLst>
            </p:cNvPr>
            <p:cNvSpPr/>
            <p:nvPr/>
          </p:nvSpPr>
          <p:spPr>
            <a:xfrm>
              <a:off x="6551113" y="269576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E4710335-3112-4963-AE08-C2F82975C99A}"/>
                </a:ext>
              </a:extLst>
            </p:cNvPr>
            <p:cNvSpPr/>
            <p:nvPr/>
          </p:nvSpPr>
          <p:spPr>
            <a:xfrm>
              <a:off x="5690677" y="269470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C82B7920-E7B9-4A55-B40C-37F202B2BBFC}"/>
                </a:ext>
              </a:extLst>
            </p:cNvPr>
            <p:cNvSpPr/>
            <p:nvPr/>
          </p:nvSpPr>
          <p:spPr>
            <a:xfrm>
              <a:off x="5771641" y="269470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0992DF80-9516-4FC5-A7E5-B156A14B2246}"/>
                </a:ext>
              </a:extLst>
            </p:cNvPr>
            <p:cNvSpPr/>
            <p:nvPr/>
          </p:nvSpPr>
          <p:spPr>
            <a:xfrm>
              <a:off x="5690677" y="3791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9BE558C0-30C0-410F-B9F7-F2C302F280D7}"/>
                </a:ext>
              </a:extLst>
            </p:cNvPr>
            <p:cNvSpPr/>
            <p:nvPr/>
          </p:nvSpPr>
          <p:spPr>
            <a:xfrm>
              <a:off x="5771641" y="379166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422AF461-6871-4E53-83CF-700EFE20835A}"/>
              </a:ext>
            </a:extLst>
          </p:cNvPr>
          <p:cNvGrpSpPr/>
          <p:nvPr/>
        </p:nvGrpSpPr>
        <p:grpSpPr>
          <a:xfrm>
            <a:off x="5493029" y="3183041"/>
            <a:ext cx="788352" cy="2385054"/>
            <a:chOff x="2709495" y="1607476"/>
            <a:chExt cx="1033452" cy="2677855"/>
          </a:xfrm>
        </p:grpSpPr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B2095CB7-1490-4B1F-A1D2-E242ACF43398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646468BC-4CD4-4E67-9A81-258D7B8734FD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96547A29-E9C3-41D9-A83E-8FE3308AD909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BA70045-D1B9-4B0D-A091-5A8F846B7A55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37360E9D-3EEF-4A21-B4C8-0D0990FDD641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96D929D-F124-4F7F-8A46-A6AAFAF8C01B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C4B0F1C0-2BF5-48D0-8D90-823964AB567D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AF9B634E-B067-4DAE-A376-41AEDAAAF0B9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4C9F26AF-C580-44C8-95BD-B024005CDCE2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CC980BE0-C066-40F9-9ED3-825D54DA452D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7E512150-4DA2-4BAA-927C-6FFEC02A0856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84CBF4D3-773C-43D3-AE0F-3553F8DCA9D2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ADC2A20-360C-4B06-A76F-D20481518BFF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8EA5787F-2B51-4BF9-B10D-DC7B0CAD7707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D5139801-00BF-4278-AC07-04C0CB01BF0A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18A1639E-4161-415C-8691-F827AE4DEA58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EAD6DD87-3EA6-49D2-9881-59CCE96CD041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1BB9EF95-BBE2-42EC-89A2-28FD5A71AD69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5B615E92-495F-49B1-9B85-E59F9D35C78D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E88C60F-4434-42F5-A52F-F3D33CCE7F90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D0C85D9B-A517-4BFA-A82B-F40F46D8D2C0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F8180D96-48D4-464F-AA00-992752F3E3D2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8C72F9C5-56F4-497A-B3D9-39CF2EF72859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31E6834A-0F8D-46B9-86FE-7DDB1C6A0C5D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40459601-CC29-43AD-B52B-3DB002921F9E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65217B76-BA22-4DC1-AD5A-6F08CD3E308F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F70CD1E3-E9A8-46CF-A937-B01B8FAB89FC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E61670E-B090-46A9-9F95-C5B5041F77E0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9E2BE8DF-0340-4FCB-A6BB-1D96E9840999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E2DB05F0-E000-4833-8E85-02667EC507F3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9064996E-A621-4F19-B51E-2C1006703A04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B89E905C-C41C-4BE5-97D5-04FC8FF7A160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2CE1DC55-F748-46E3-85C5-172719D8248D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0889B4D2-15C7-48D7-B502-CD0905A0F885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73515A01-807B-4F9A-ACC4-DD273D6A323E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00415123-9566-4239-BEB3-5F2D367A88AA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7BEBF34E-F867-4328-9158-D39FC5864467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064E55F6-4937-42EB-93A7-635E735FC1C4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6381F393-A5B3-4D36-9DE5-E4BA128AEE1E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717D91D1-7C68-4D16-9D53-CBFC508C8744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42044134-4343-4168-8BEC-F452E3EC3133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450380FF-731B-4540-8F14-8124E48D32B6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E5020A16-DAE5-417C-AF59-D8532E5142A5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08732BBF-CB14-45E8-9C2A-263D9026B3E2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350DCCB1-FB09-482B-9193-8CBD31AB47B7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767536F2-CA75-47EF-8F7F-A3D78C424206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3F52E387-FF45-4E05-97AB-B4770864940F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A5BD8595-5725-4479-AAC9-A66380B8B834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45E72B88-E582-4AF4-9D87-6624D08EAC7C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51B66D3-6B75-4F95-A413-9E41BCF3B318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8FA2052B-ABCC-4BDD-9351-223CF9E8CCB1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0C517403-46A7-4CC5-A255-4CA6A703179B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4BBBE08F-C9D3-44D2-BD19-7141F2427B4D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11AB4B9D-A3CB-48F3-A3AB-52FF8B13C16C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0EB7501D-AFE8-4E3F-AE89-031C019E6BFA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E96AB218-0E8B-4C13-A7CD-560FAFB0F3EF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2CF34C70-5F2C-493A-95E4-7B9FD5199215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5827A0A5-D513-4046-9FF9-D441C4A3C4F9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56B3EFDB-DA86-4855-8FC5-F3D71700EC1A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486B22CD-D8DA-4B3E-8558-B971A3EFA9D9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87A94625-86E1-4E9F-9D62-3D7B7CB8A276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AF432E7A-66F7-4318-8BEF-41FBAA6F4AC4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>
              <a:extLst>
                <a:ext uri="{FF2B5EF4-FFF2-40B4-BE49-F238E27FC236}">
                  <a16:creationId xmlns:a16="http://schemas.microsoft.com/office/drawing/2014/main" id="{F3E89559-1013-4124-A919-DE600F1779CE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C7B4DDA4-4ED0-415B-BA3C-936A8FBB4F0A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2FA3600A-6A08-4E77-9D4D-C2662BF51749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CB8F2FED-783D-4074-BBC1-88CFE0D48787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7A802970-7065-438E-9DF9-F1082E4933F3}"/>
                </a:ext>
              </a:extLst>
            </p:cNvPr>
            <p:cNvSpPr/>
            <p:nvPr/>
          </p:nvSpPr>
          <p:spPr>
            <a:xfrm>
              <a:off x="2792044" y="3193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6E78B6D0-0700-4E3F-B98A-D3D93E805FDA}"/>
                </a:ext>
              </a:extLst>
            </p:cNvPr>
            <p:cNvSpPr/>
            <p:nvPr/>
          </p:nvSpPr>
          <p:spPr>
            <a:xfrm>
              <a:off x="2792044" y="3701131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2A260FD1-7A22-4668-90B9-C39E0377138D}"/>
                </a:ext>
              </a:extLst>
            </p:cNvPr>
            <p:cNvSpPr/>
            <p:nvPr/>
          </p:nvSpPr>
          <p:spPr>
            <a:xfrm>
              <a:off x="270949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A1DF7881-1947-49A6-B93D-839CD4BD96DF}"/>
                </a:ext>
              </a:extLst>
            </p:cNvPr>
            <p:cNvSpPr/>
            <p:nvPr/>
          </p:nvSpPr>
          <p:spPr>
            <a:xfrm>
              <a:off x="3655646" y="35947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F583B809-AB9A-4181-9297-AE20DD3AA279}"/>
                </a:ext>
              </a:extLst>
            </p:cNvPr>
            <p:cNvSpPr/>
            <p:nvPr/>
          </p:nvSpPr>
          <p:spPr>
            <a:xfrm>
              <a:off x="2709496" y="35106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2915237B-2528-413E-A5BB-89C217E31F8D}"/>
                </a:ext>
              </a:extLst>
            </p:cNvPr>
            <p:cNvSpPr/>
            <p:nvPr/>
          </p:nvSpPr>
          <p:spPr>
            <a:xfrm>
              <a:off x="2709496" y="38074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83A7AA72-ED14-4524-A526-834BC5777465}"/>
                </a:ext>
              </a:extLst>
            </p:cNvPr>
            <p:cNvSpPr/>
            <p:nvPr/>
          </p:nvSpPr>
          <p:spPr>
            <a:xfrm>
              <a:off x="3655646" y="351856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592D4581-C43A-4F8E-B507-8A6ED6019F35}"/>
                </a:ext>
              </a:extLst>
            </p:cNvPr>
            <p:cNvSpPr/>
            <p:nvPr/>
          </p:nvSpPr>
          <p:spPr>
            <a:xfrm>
              <a:off x="3655646" y="380749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F9416D34-EDBC-4B07-B2DD-8E70014E646F}"/>
                </a:ext>
              </a:extLst>
            </p:cNvPr>
            <p:cNvSpPr/>
            <p:nvPr/>
          </p:nvSpPr>
          <p:spPr>
            <a:xfrm>
              <a:off x="2709496" y="34344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5DB7946-F4A1-4C8D-9F03-F5D1E5ED5065}"/>
                </a:ext>
              </a:extLst>
            </p:cNvPr>
            <p:cNvSpPr/>
            <p:nvPr/>
          </p:nvSpPr>
          <p:spPr>
            <a:xfrm>
              <a:off x="2709496" y="335426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3CF08DA5-88C7-4990-BE7F-5515F0CBC085}"/>
                </a:ext>
              </a:extLst>
            </p:cNvPr>
            <p:cNvSpPr/>
            <p:nvPr/>
          </p:nvSpPr>
          <p:spPr>
            <a:xfrm>
              <a:off x="2709496" y="32693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CF0554F2-E667-4112-BA3F-CBC0FAD1388A}"/>
                </a:ext>
              </a:extLst>
            </p:cNvPr>
            <p:cNvSpPr/>
            <p:nvPr/>
          </p:nvSpPr>
          <p:spPr>
            <a:xfrm>
              <a:off x="2709496" y="319313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59C76CF3-2E8E-4CB2-B110-34EAF99E71D0}"/>
                </a:ext>
              </a:extLst>
            </p:cNvPr>
            <p:cNvSpPr/>
            <p:nvPr/>
          </p:nvSpPr>
          <p:spPr>
            <a:xfrm>
              <a:off x="3655646" y="343046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F9686A11-C273-437E-ADE2-6EBD5A297743}"/>
                </a:ext>
              </a:extLst>
            </p:cNvPr>
            <p:cNvSpPr/>
            <p:nvPr/>
          </p:nvSpPr>
          <p:spPr>
            <a:xfrm>
              <a:off x="3655646" y="33434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EBFAC1CE-3847-4EED-8B95-DF79AD616204}"/>
                </a:ext>
              </a:extLst>
            </p:cNvPr>
            <p:cNvSpPr/>
            <p:nvPr/>
          </p:nvSpPr>
          <p:spPr>
            <a:xfrm>
              <a:off x="3655646" y="326509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34E1A665-6F03-4BD4-BB5A-B857B3A082D7}"/>
                </a:ext>
              </a:extLst>
            </p:cNvPr>
            <p:cNvSpPr/>
            <p:nvPr/>
          </p:nvSpPr>
          <p:spPr>
            <a:xfrm>
              <a:off x="3655646" y="319101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771FEF47-6320-4591-8E9D-DCB3CFF4D24B}"/>
                </a:ext>
              </a:extLst>
            </p:cNvPr>
            <p:cNvSpPr/>
            <p:nvPr/>
          </p:nvSpPr>
          <p:spPr>
            <a:xfrm>
              <a:off x="2709496" y="38836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345DFD63-A59B-46A5-8074-DA134335B208}"/>
                </a:ext>
              </a:extLst>
            </p:cNvPr>
            <p:cNvSpPr/>
            <p:nvPr/>
          </p:nvSpPr>
          <p:spPr>
            <a:xfrm>
              <a:off x="2709496" y="39659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42EAB847-B942-469C-AB56-0C2A1CC5AF5D}"/>
                </a:ext>
              </a:extLst>
            </p:cNvPr>
            <p:cNvSpPr/>
            <p:nvPr/>
          </p:nvSpPr>
          <p:spPr>
            <a:xfrm>
              <a:off x="2709496" y="40456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96020A58-EAEA-483E-844B-308CE10D0265}"/>
                </a:ext>
              </a:extLst>
            </p:cNvPr>
            <p:cNvSpPr/>
            <p:nvPr/>
          </p:nvSpPr>
          <p:spPr>
            <a:xfrm>
              <a:off x="2709496" y="41313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20FE1F6E-B9CC-4762-964F-C7C09D48CAD4}"/>
                </a:ext>
              </a:extLst>
            </p:cNvPr>
            <p:cNvSpPr/>
            <p:nvPr/>
          </p:nvSpPr>
          <p:spPr>
            <a:xfrm>
              <a:off x="3655646" y="41313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A55A8635-FA1F-483D-9727-01FD8380B43D}"/>
                </a:ext>
              </a:extLst>
            </p:cNvPr>
            <p:cNvSpPr/>
            <p:nvPr/>
          </p:nvSpPr>
          <p:spPr>
            <a:xfrm>
              <a:off x="3655646" y="405355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AA668B8A-04A8-4FE9-8999-6609F6D9CB07}"/>
                </a:ext>
              </a:extLst>
            </p:cNvPr>
            <p:cNvSpPr/>
            <p:nvPr/>
          </p:nvSpPr>
          <p:spPr>
            <a:xfrm>
              <a:off x="3655646" y="397656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74DAD7D1-DFC0-44C5-B549-E2AE721BD02E}"/>
                </a:ext>
              </a:extLst>
            </p:cNvPr>
            <p:cNvSpPr/>
            <p:nvPr/>
          </p:nvSpPr>
          <p:spPr>
            <a:xfrm>
              <a:off x="3655646" y="3891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3BE08BB0-BF6B-41F7-AC4C-F81132947FCF}"/>
                </a:ext>
              </a:extLst>
            </p:cNvPr>
            <p:cNvSpPr/>
            <p:nvPr/>
          </p:nvSpPr>
          <p:spPr>
            <a:xfrm>
              <a:off x="3658814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2F3919F2-1550-49E6-BC6C-CFE69664D7CF}"/>
                </a:ext>
              </a:extLst>
            </p:cNvPr>
            <p:cNvSpPr/>
            <p:nvPr/>
          </p:nvSpPr>
          <p:spPr>
            <a:xfrm>
              <a:off x="2874591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4DA82216-9570-40A4-8D60-9BD10082198E}"/>
                </a:ext>
              </a:extLst>
            </p:cNvPr>
            <p:cNvSpPr/>
            <p:nvPr/>
          </p:nvSpPr>
          <p:spPr>
            <a:xfrm>
              <a:off x="2957138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56E33832-4C61-4A9E-B5F5-B2238B0EF9B2}"/>
                </a:ext>
              </a:extLst>
            </p:cNvPr>
            <p:cNvSpPr/>
            <p:nvPr/>
          </p:nvSpPr>
          <p:spPr>
            <a:xfrm>
              <a:off x="304443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836868A7-4871-4DE3-AF0E-91BF84405261}"/>
                </a:ext>
              </a:extLst>
            </p:cNvPr>
            <p:cNvSpPr/>
            <p:nvPr/>
          </p:nvSpPr>
          <p:spPr>
            <a:xfrm>
              <a:off x="313095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CD540E7-9EFA-453F-8F08-91C91D5366F4}"/>
                </a:ext>
              </a:extLst>
            </p:cNvPr>
            <p:cNvSpPr/>
            <p:nvPr/>
          </p:nvSpPr>
          <p:spPr>
            <a:xfrm>
              <a:off x="3217480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CD80C57E-6326-49EA-8C79-7CAB07043B7F}"/>
                </a:ext>
              </a:extLst>
            </p:cNvPr>
            <p:cNvSpPr/>
            <p:nvPr/>
          </p:nvSpPr>
          <p:spPr>
            <a:xfrm>
              <a:off x="330639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72E3FAF6-BEE0-4B9D-BB79-33BA67C2E25A}"/>
                </a:ext>
              </a:extLst>
            </p:cNvPr>
            <p:cNvSpPr/>
            <p:nvPr/>
          </p:nvSpPr>
          <p:spPr>
            <a:xfrm>
              <a:off x="3396895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B27765D-71DB-4A99-BD41-8FDAECB02B22}"/>
                </a:ext>
              </a:extLst>
            </p:cNvPr>
            <p:cNvSpPr/>
            <p:nvPr/>
          </p:nvSpPr>
          <p:spPr>
            <a:xfrm>
              <a:off x="3487382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7F10EA07-BFD0-4DF6-B12B-977288E78F42}"/>
                </a:ext>
              </a:extLst>
            </p:cNvPr>
            <p:cNvSpPr/>
            <p:nvPr/>
          </p:nvSpPr>
          <p:spPr>
            <a:xfrm>
              <a:off x="3573099" y="420913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0AD75C77-9ADB-415A-9BBD-C78CFF6036DC}"/>
                </a:ext>
              </a:extLst>
            </p:cNvPr>
            <p:cNvSpPr/>
            <p:nvPr/>
          </p:nvSpPr>
          <p:spPr>
            <a:xfrm>
              <a:off x="3655646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DFC6AECC-1414-41E2-906C-B4C80AE853AC}"/>
                </a:ext>
              </a:extLst>
            </p:cNvPr>
            <p:cNvSpPr/>
            <p:nvPr/>
          </p:nvSpPr>
          <p:spPr>
            <a:xfrm>
              <a:off x="2871423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BAFC47F-4DE7-46AB-9116-9C447F9719E5}"/>
                </a:ext>
              </a:extLst>
            </p:cNvPr>
            <p:cNvSpPr/>
            <p:nvPr/>
          </p:nvSpPr>
          <p:spPr>
            <a:xfrm>
              <a:off x="2953970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7F5051BF-4FF1-4183-95A4-29D8A983E2E0}"/>
                </a:ext>
              </a:extLst>
            </p:cNvPr>
            <p:cNvSpPr/>
            <p:nvPr/>
          </p:nvSpPr>
          <p:spPr>
            <a:xfrm>
              <a:off x="304126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40A4E340-1446-4584-90E6-30AC7024BEC8}"/>
                </a:ext>
              </a:extLst>
            </p:cNvPr>
            <p:cNvSpPr/>
            <p:nvPr/>
          </p:nvSpPr>
          <p:spPr>
            <a:xfrm>
              <a:off x="312778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EE1F46EC-C0F0-4D5F-A50F-0802FEF86504}"/>
                </a:ext>
              </a:extLst>
            </p:cNvPr>
            <p:cNvSpPr/>
            <p:nvPr/>
          </p:nvSpPr>
          <p:spPr>
            <a:xfrm>
              <a:off x="3214312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F1DAEFC4-25D5-429C-963D-F2DBE0D0FA8E}"/>
                </a:ext>
              </a:extLst>
            </p:cNvPr>
            <p:cNvSpPr/>
            <p:nvPr/>
          </p:nvSpPr>
          <p:spPr>
            <a:xfrm>
              <a:off x="330322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77828668-5338-41BE-9A98-DB1AFCC81C90}"/>
                </a:ext>
              </a:extLst>
            </p:cNvPr>
            <p:cNvSpPr/>
            <p:nvPr/>
          </p:nvSpPr>
          <p:spPr>
            <a:xfrm>
              <a:off x="3393727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29001311-A8A4-4D97-955C-952B1B3445DF}"/>
                </a:ext>
              </a:extLst>
            </p:cNvPr>
            <p:cNvSpPr/>
            <p:nvPr/>
          </p:nvSpPr>
          <p:spPr>
            <a:xfrm>
              <a:off x="3484214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B79918A0-5E39-4C5D-8B2A-306251500BEA}"/>
                </a:ext>
              </a:extLst>
            </p:cNvPr>
            <p:cNvSpPr/>
            <p:nvPr/>
          </p:nvSpPr>
          <p:spPr>
            <a:xfrm>
              <a:off x="3569931" y="311322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2C85B48-9E3A-4CF3-8CBB-707E94E29469}"/>
                </a:ext>
              </a:extLst>
            </p:cNvPr>
            <p:cNvSpPr/>
            <p:nvPr/>
          </p:nvSpPr>
          <p:spPr>
            <a:xfrm>
              <a:off x="2709495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28661728-B858-4E46-A840-4981C730F7F7}"/>
                </a:ext>
              </a:extLst>
            </p:cNvPr>
            <p:cNvSpPr/>
            <p:nvPr/>
          </p:nvSpPr>
          <p:spPr>
            <a:xfrm>
              <a:off x="2790459" y="311216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4300A462-DF9B-4539-B625-A077A473B24B}"/>
                </a:ext>
              </a:extLst>
            </p:cNvPr>
            <p:cNvSpPr/>
            <p:nvPr/>
          </p:nvSpPr>
          <p:spPr>
            <a:xfrm>
              <a:off x="3655646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27927011-E2DE-4858-9FEB-4B8FEC996F2F}"/>
                </a:ext>
              </a:extLst>
            </p:cNvPr>
            <p:cNvSpPr/>
            <p:nvPr/>
          </p:nvSpPr>
          <p:spPr>
            <a:xfrm>
              <a:off x="2872993" y="302829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D231756E-B958-48C4-A34B-92B58F4FAC64}"/>
                </a:ext>
              </a:extLst>
            </p:cNvPr>
            <p:cNvSpPr/>
            <p:nvPr/>
          </p:nvSpPr>
          <p:spPr>
            <a:xfrm>
              <a:off x="2953942" y="303094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74C92837-5566-451B-81A2-44544FA5A8C7}"/>
                </a:ext>
              </a:extLst>
            </p:cNvPr>
            <p:cNvSpPr/>
            <p:nvPr/>
          </p:nvSpPr>
          <p:spPr>
            <a:xfrm>
              <a:off x="3042070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955CFED8-D3B7-4C39-8F35-14F7FE81205A}"/>
                </a:ext>
              </a:extLst>
            </p:cNvPr>
            <p:cNvSpPr/>
            <p:nvPr/>
          </p:nvSpPr>
          <p:spPr>
            <a:xfrm>
              <a:off x="3128595" y="302829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D6667C0A-B714-4B14-8328-CFF41ABF8B0E}"/>
                </a:ext>
              </a:extLst>
            </p:cNvPr>
            <p:cNvSpPr/>
            <p:nvPr/>
          </p:nvSpPr>
          <p:spPr>
            <a:xfrm>
              <a:off x="3214312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6241D16B-2BFD-4821-B125-CCFAAE806270}"/>
                </a:ext>
              </a:extLst>
            </p:cNvPr>
            <p:cNvSpPr/>
            <p:nvPr/>
          </p:nvSpPr>
          <p:spPr>
            <a:xfrm>
              <a:off x="330322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A1B42CF5-E801-49DA-868D-FF5B0C810BE5}"/>
                </a:ext>
              </a:extLst>
            </p:cNvPr>
            <p:cNvSpPr/>
            <p:nvPr/>
          </p:nvSpPr>
          <p:spPr>
            <a:xfrm>
              <a:off x="3393727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016E07EF-DC8C-4A07-BB2A-79BA9FD81FB8}"/>
                </a:ext>
              </a:extLst>
            </p:cNvPr>
            <p:cNvSpPr/>
            <p:nvPr/>
          </p:nvSpPr>
          <p:spPr>
            <a:xfrm>
              <a:off x="3484214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215D2A98-2BEA-42E3-A5BB-07C0BA2A9B7F}"/>
                </a:ext>
              </a:extLst>
            </p:cNvPr>
            <p:cNvSpPr/>
            <p:nvPr/>
          </p:nvSpPr>
          <p:spPr>
            <a:xfrm>
              <a:off x="3569931" y="303200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DB60953E-7DC7-42A7-854F-B033F3E9B4D2}"/>
                </a:ext>
              </a:extLst>
            </p:cNvPr>
            <p:cNvSpPr/>
            <p:nvPr/>
          </p:nvSpPr>
          <p:spPr>
            <a:xfrm>
              <a:off x="2709495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0E480DF6-2FEA-4D0A-BFD0-20490ADD9A26}"/>
                </a:ext>
              </a:extLst>
            </p:cNvPr>
            <p:cNvSpPr/>
            <p:nvPr/>
          </p:nvSpPr>
          <p:spPr>
            <a:xfrm>
              <a:off x="2790459" y="303094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B33A07D2-723E-48BD-ABF8-A15FDA4079D6}"/>
                </a:ext>
              </a:extLst>
            </p:cNvPr>
            <p:cNvSpPr/>
            <p:nvPr/>
          </p:nvSpPr>
          <p:spPr>
            <a:xfrm>
              <a:off x="3655646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D0726DFB-6553-46C3-8FF8-E06BF2C0D00E}"/>
                </a:ext>
              </a:extLst>
            </p:cNvPr>
            <p:cNvSpPr/>
            <p:nvPr/>
          </p:nvSpPr>
          <p:spPr>
            <a:xfrm>
              <a:off x="3569931" y="295301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AA4F018C-E3AF-40A9-AEE1-5D9366521997}"/>
                </a:ext>
              </a:extLst>
            </p:cNvPr>
            <p:cNvSpPr/>
            <p:nvPr/>
          </p:nvSpPr>
          <p:spPr>
            <a:xfrm>
              <a:off x="3655646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8283EE7D-B183-4CEE-8B93-7D1D85C553E1}"/>
                </a:ext>
              </a:extLst>
            </p:cNvPr>
            <p:cNvSpPr/>
            <p:nvPr/>
          </p:nvSpPr>
          <p:spPr>
            <a:xfrm>
              <a:off x="3569931" y="287179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DF2D06E6-61CB-47C3-9287-436EDE24D6C8}"/>
                </a:ext>
              </a:extLst>
            </p:cNvPr>
            <p:cNvSpPr/>
            <p:nvPr/>
          </p:nvSpPr>
          <p:spPr>
            <a:xfrm>
              <a:off x="3303196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A4BD0ABF-1427-4855-8ACE-05E1640BED71}"/>
                </a:ext>
              </a:extLst>
            </p:cNvPr>
            <p:cNvSpPr/>
            <p:nvPr/>
          </p:nvSpPr>
          <p:spPr>
            <a:xfrm>
              <a:off x="3217481" y="2953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369A229A-1EC4-4D8C-B27B-81E783B25D3D}"/>
                </a:ext>
              </a:extLst>
            </p:cNvPr>
            <p:cNvSpPr/>
            <p:nvPr/>
          </p:nvSpPr>
          <p:spPr>
            <a:xfrm>
              <a:off x="2709495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4C4A35C7-BA6E-4A49-834C-B635A0653026}"/>
                </a:ext>
              </a:extLst>
            </p:cNvPr>
            <p:cNvSpPr/>
            <p:nvPr/>
          </p:nvSpPr>
          <p:spPr>
            <a:xfrm>
              <a:off x="2790459" y="42091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861B0606-FBDD-44F9-BB42-28D5893D27E9}"/>
                </a:ext>
              </a:extLst>
            </p:cNvPr>
            <p:cNvSpPr/>
            <p:nvPr/>
          </p:nvSpPr>
          <p:spPr>
            <a:xfrm flipV="1">
              <a:off x="2954578" y="286378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03B4CAC2-3E5D-47CC-B807-786CBC0E4C36}"/>
                </a:ext>
              </a:extLst>
            </p:cNvPr>
            <p:cNvSpPr/>
            <p:nvPr/>
          </p:nvSpPr>
          <p:spPr>
            <a:xfrm flipV="1">
              <a:off x="3042706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3451EE61-14CC-4F3C-820F-B55E5E45A856}"/>
                </a:ext>
              </a:extLst>
            </p:cNvPr>
            <p:cNvSpPr/>
            <p:nvPr/>
          </p:nvSpPr>
          <p:spPr>
            <a:xfrm flipV="1">
              <a:off x="3129231" y="286643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08E8DEC7-81CE-44B2-90F0-3AEF1AB1BA0F}"/>
                </a:ext>
              </a:extLst>
            </p:cNvPr>
            <p:cNvSpPr/>
            <p:nvPr/>
          </p:nvSpPr>
          <p:spPr>
            <a:xfrm>
              <a:off x="2873657" y="286458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4814E315-4B74-45A3-A3E9-09DD548E4DED}"/>
                </a:ext>
              </a:extLst>
            </p:cNvPr>
            <p:cNvSpPr/>
            <p:nvPr/>
          </p:nvSpPr>
          <p:spPr>
            <a:xfrm>
              <a:off x="2791067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EFC9F77B-97B4-477A-955A-E68B7EEC60EE}"/>
                </a:ext>
              </a:extLst>
            </p:cNvPr>
            <p:cNvSpPr/>
            <p:nvPr/>
          </p:nvSpPr>
          <p:spPr>
            <a:xfrm>
              <a:off x="2710520" y="286299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28CF737D-53C3-4179-B671-224ACB570406}"/>
                </a:ext>
              </a:extLst>
            </p:cNvPr>
            <p:cNvSpPr/>
            <p:nvPr/>
          </p:nvSpPr>
          <p:spPr>
            <a:xfrm>
              <a:off x="2872993" y="294388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200872D7-533C-4EC1-84CE-888FEFAA63C0}"/>
                </a:ext>
              </a:extLst>
            </p:cNvPr>
            <p:cNvSpPr/>
            <p:nvPr/>
          </p:nvSpPr>
          <p:spPr>
            <a:xfrm>
              <a:off x="2953942" y="29465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4187D494-E1B6-4EA9-AE22-4C482EF99B12}"/>
                </a:ext>
              </a:extLst>
            </p:cNvPr>
            <p:cNvSpPr/>
            <p:nvPr/>
          </p:nvSpPr>
          <p:spPr>
            <a:xfrm>
              <a:off x="3042070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FEA932C9-50CF-4907-A6C9-399F4C84423D}"/>
                </a:ext>
              </a:extLst>
            </p:cNvPr>
            <p:cNvSpPr/>
            <p:nvPr/>
          </p:nvSpPr>
          <p:spPr>
            <a:xfrm>
              <a:off x="3128595" y="2943885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3C0E431C-2934-42BD-8DAB-9B3D31E93CE6}"/>
                </a:ext>
              </a:extLst>
            </p:cNvPr>
            <p:cNvSpPr/>
            <p:nvPr/>
          </p:nvSpPr>
          <p:spPr>
            <a:xfrm>
              <a:off x="2709495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ED7695A0-075A-4395-8B42-8F529A764D0E}"/>
                </a:ext>
              </a:extLst>
            </p:cNvPr>
            <p:cNvSpPr/>
            <p:nvPr/>
          </p:nvSpPr>
          <p:spPr>
            <a:xfrm>
              <a:off x="2790459" y="29465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9" name="Rectangle 988">
            <a:extLst>
              <a:ext uri="{FF2B5EF4-FFF2-40B4-BE49-F238E27FC236}">
                <a16:creationId xmlns:a16="http://schemas.microsoft.com/office/drawing/2014/main" id="{A4806691-5E31-4582-A6D4-74371DD1C2E2}"/>
              </a:ext>
            </a:extLst>
          </p:cNvPr>
          <p:cNvSpPr/>
          <p:nvPr/>
        </p:nvSpPr>
        <p:spPr>
          <a:xfrm>
            <a:off x="10288438" y="1140275"/>
            <a:ext cx="652879" cy="39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>
            <a:extLst>
              <a:ext uri="{FF2B5EF4-FFF2-40B4-BE49-F238E27FC236}">
                <a16:creationId xmlns:a16="http://schemas.microsoft.com/office/drawing/2014/main" id="{CF166545-991A-4FC5-90C7-DE4252D87517}"/>
              </a:ext>
            </a:extLst>
          </p:cNvPr>
          <p:cNvSpPr/>
          <p:nvPr/>
        </p:nvSpPr>
        <p:spPr>
          <a:xfrm>
            <a:off x="10288438" y="1536387"/>
            <a:ext cx="652879" cy="39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>
            <a:extLst>
              <a:ext uri="{FF2B5EF4-FFF2-40B4-BE49-F238E27FC236}">
                <a16:creationId xmlns:a16="http://schemas.microsoft.com/office/drawing/2014/main" id="{CDAD6844-B7DD-4426-9481-52C530C19B30}"/>
              </a:ext>
            </a:extLst>
          </p:cNvPr>
          <p:cNvSpPr/>
          <p:nvPr/>
        </p:nvSpPr>
        <p:spPr>
          <a:xfrm>
            <a:off x="10226032" y="1453451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>
            <a:extLst>
              <a:ext uri="{FF2B5EF4-FFF2-40B4-BE49-F238E27FC236}">
                <a16:creationId xmlns:a16="http://schemas.microsoft.com/office/drawing/2014/main" id="{3AFFF9A0-1F78-4A89-ABD1-07563BD6F4B5}"/>
              </a:ext>
            </a:extLst>
          </p:cNvPr>
          <p:cNvSpPr/>
          <p:nvPr/>
        </p:nvSpPr>
        <p:spPr>
          <a:xfrm>
            <a:off x="10226032" y="138784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>
            <a:extLst>
              <a:ext uri="{FF2B5EF4-FFF2-40B4-BE49-F238E27FC236}">
                <a16:creationId xmlns:a16="http://schemas.microsoft.com/office/drawing/2014/main" id="{D25071AE-EE61-44A0-9B9A-EDC4A15F6BDC}"/>
              </a:ext>
            </a:extLst>
          </p:cNvPr>
          <p:cNvSpPr/>
          <p:nvPr/>
        </p:nvSpPr>
        <p:spPr>
          <a:xfrm>
            <a:off x="10226032" y="161932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>
            <a:extLst>
              <a:ext uri="{FF2B5EF4-FFF2-40B4-BE49-F238E27FC236}">
                <a16:creationId xmlns:a16="http://schemas.microsoft.com/office/drawing/2014/main" id="{140366A3-9AF1-4483-9D57-E7C045F7E643}"/>
              </a:ext>
            </a:extLst>
          </p:cNvPr>
          <p:cNvSpPr/>
          <p:nvPr/>
        </p:nvSpPr>
        <p:spPr>
          <a:xfrm>
            <a:off x="10226032" y="1328428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>
            <a:extLst>
              <a:ext uri="{FF2B5EF4-FFF2-40B4-BE49-F238E27FC236}">
                <a16:creationId xmlns:a16="http://schemas.microsoft.com/office/drawing/2014/main" id="{5DA63BD7-A172-4597-96D8-DBBBFEABC02D}"/>
              </a:ext>
            </a:extLst>
          </p:cNvPr>
          <p:cNvSpPr/>
          <p:nvPr/>
        </p:nvSpPr>
        <p:spPr>
          <a:xfrm>
            <a:off x="10226032" y="126591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>
            <a:extLst>
              <a:ext uri="{FF2B5EF4-FFF2-40B4-BE49-F238E27FC236}">
                <a16:creationId xmlns:a16="http://schemas.microsoft.com/office/drawing/2014/main" id="{681BCA2B-70D5-4B32-B5B9-026A150157D1}"/>
              </a:ext>
            </a:extLst>
          </p:cNvPr>
          <p:cNvSpPr/>
          <p:nvPr/>
        </p:nvSpPr>
        <p:spPr>
          <a:xfrm>
            <a:off x="10226032" y="119969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>
            <a:extLst>
              <a:ext uri="{FF2B5EF4-FFF2-40B4-BE49-F238E27FC236}">
                <a16:creationId xmlns:a16="http://schemas.microsoft.com/office/drawing/2014/main" id="{39C615DA-87F4-48E7-B821-79C799C8D4E0}"/>
              </a:ext>
            </a:extLst>
          </p:cNvPr>
          <p:cNvSpPr/>
          <p:nvPr/>
        </p:nvSpPr>
        <p:spPr>
          <a:xfrm>
            <a:off x="10226032" y="114027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>
            <a:extLst>
              <a:ext uri="{FF2B5EF4-FFF2-40B4-BE49-F238E27FC236}">
                <a16:creationId xmlns:a16="http://schemas.microsoft.com/office/drawing/2014/main" id="{D6526311-7BAE-40EE-BDB3-108B1FE3265D}"/>
              </a:ext>
            </a:extLst>
          </p:cNvPr>
          <p:cNvSpPr/>
          <p:nvPr/>
        </p:nvSpPr>
        <p:spPr>
          <a:xfrm>
            <a:off x="10226032" y="1678740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>
            <a:extLst>
              <a:ext uri="{FF2B5EF4-FFF2-40B4-BE49-F238E27FC236}">
                <a16:creationId xmlns:a16="http://schemas.microsoft.com/office/drawing/2014/main" id="{4080011D-953E-44C4-A2AC-A690099047E3}"/>
              </a:ext>
            </a:extLst>
          </p:cNvPr>
          <p:cNvSpPr/>
          <p:nvPr/>
        </p:nvSpPr>
        <p:spPr>
          <a:xfrm>
            <a:off x="10226032" y="174290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>
            <a:extLst>
              <a:ext uri="{FF2B5EF4-FFF2-40B4-BE49-F238E27FC236}">
                <a16:creationId xmlns:a16="http://schemas.microsoft.com/office/drawing/2014/main" id="{5A9A4303-E70C-4760-904A-DEBBBA891704}"/>
              </a:ext>
            </a:extLst>
          </p:cNvPr>
          <p:cNvSpPr/>
          <p:nvPr/>
        </p:nvSpPr>
        <p:spPr>
          <a:xfrm>
            <a:off x="10226032" y="1805000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>
            <a:extLst>
              <a:ext uri="{FF2B5EF4-FFF2-40B4-BE49-F238E27FC236}">
                <a16:creationId xmlns:a16="http://schemas.microsoft.com/office/drawing/2014/main" id="{F165349D-B1CE-40FF-A48C-230B26448C6E}"/>
              </a:ext>
            </a:extLst>
          </p:cNvPr>
          <p:cNvSpPr/>
          <p:nvPr/>
        </p:nvSpPr>
        <p:spPr>
          <a:xfrm>
            <a:off x="10226032" y="1871844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>
            <a:extLst>
              <a:ext uri="{FF2B5EF4-FFF2-40B4-BE49-F238E27FC236}">
                <a16:creationId xmlns:a16="http://schemas.microsoft.com/office/drawing/2014/main" id="{30B6AF35-BDB4-448C-A393-0EEFCD076C14}"/>
              </a:ext>
            </a:extLst>
          </p:cNvPr>
          <p:cNvSpPr/>
          <p:nvPr/>
        </p:nvSpPr>
        <p:spPr>
          <a:xfrm>
            <a:off x="10941316" y="1450563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03" name="Rectangle 1002">
            <a:extLst>
              <a:ext uri="{FF2B5EF4-FFF2-40B4-BE49-F238E27FC236}">
                <a16:creationId xmlns:a16="http://schemas.microsoft.com/office/drawing/2014/main" id="{3D53D7F4-AA68-4F8B-9F59-29E1C8D9D077}"/>
              </a:ext>
            </a:extLst>
          </p:cNvPr>
          <p:cNvSpPr/>
          <p:nvPr/>
        </p:nvSpPr>
        <p:spPr>
          <a:xfrm flipV="1">
            <a:off x="10941316" y="1616435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>
            <a:extLst>
              <a:ext uri="{FF2B5EF4-FFF2-40B4-BE49-F238E27FC236}">
                <a16:creationId xmlns:a16="http://schemas.microsoft.com/office/drawing/2014/main" id="{4472788F-3CC2-4BAC-8A4E-CB962CAA8D4C}"/>
              </a:ext>
            </a:extLst>
          </p:cNvPr>
          <p:cNvSpPr/>
          <p:nvPr/>
        </p:nvSpPr>
        <p:spPr>
          <a:xfrm flipV="1">
            <a:off x="10941316" y="1391146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>
            <a:extLst>
              <a:ext uri="{FF2B5EF4-FFF2-40B4-BE49-F238E27FC236}">
                <a16:creationId xmlns:a16="http://schemas.microsoft.com/office/drawing/2014/main" id="{3E9172CE-6D4D-4EE5-9D7C-42DC1E092F64}"/>
              </a:ext>
            </a:extLst>
          </p:cNvPr>
          <p:cNvSpPr/>
          <p:nvPr/>
        </p:nvSpPr>
        <p:spPr>
          <a:xfrm flipV="1">
            <a:off x="10941316" y="1685134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>
            <a:extLst>
              <a:ext uri="{FF2B5EF4-FFF2-40B4-BE49-F238E27FC236}">
                <a16:creationId xmlns:a16="http://schemas.microsoft.com/office/drawing/2014/main" id="{47519E38-0333-4149-861E-82E972844E52}"/>
              </a:ext>
            </a:extLst>
          </p:cNvPr>
          <p:cNvSpPr/>
          <p:nvPr/>
        </p:nvSpPr>
        <p:spPr>
          <a:xfrm flipV="1">
            <a:off x="10941316" y="1753011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>
            <a:extLst>
              <a:ext uri="{FF2B5EF4-FFF2-40B4-BE49-F238E27FC236}">
                <a16:creationId xmlns:a16="http://schemas.microsoft.com/office/drawing/2014/main" id="{57010D84-68D9-4C1C-B6F2-EE2509EAA379}"/>
              </a:ext>
            </a:extLst>
          </p:cNvPr>
          <p:cNvSpPr/>
          <p:nvPr/>
        </p:nvSpPr>
        <p:spPr>
          <a:xfrm flipV="1">
            <a:off x="10941316" y="1814078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>
            <a:extLst>
              <a:ext uri="{FF2B5EF4-FFF2-40B4-BE49-F238E27FC236}">
                <a16:creationId xmlns:a16="http://schemas.microsoft.com/office/drawing/2014/main" id="{D735AF26-9783-4B95-9241-577158152E6E}"/>
              </a:ext>
            </a:extLst>
          </p:cNvPr>
          <p:cNvSpPr/>
          <p:nvPr/>
        </p:nvSpPr>
        <p:spPr>
          <a:xfrm flipV="1">
            <a:off x="10941316" y="1871844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>
            <a:extLst>
              <a:ext uri="{FF2B5EF4-FFF2-40B4-BE49-F238E27FC236}">
                <a16:creationId xmlns:a16="http://schemas.microsoft.com/office/drawing/2014/main" id="{D71345BE-4225-455C-8653-7ECE8D343FD2}"/>
              </a:ext>
            </a:extLst>
          </p:cNvPr>
          <p:cNvSpPr/>
          <p:nvPr/>
        </p:nvSpPr>
        <p:spPr>
          <a:xfrm flipV="1">
            <a:off x="10941316" y="113862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>
            <a:extLst>
              <a:ext uri="{FF2B5EF4-FFF2-40B4-BE49-F238E27FC236}">
                <a16:creationId xmlns:a16="http://schemas.microsoft.com/office/drawing/2014/main" id="{7987924A-3C5B-48E2-865B-72BF0DC40DA3}"/>
              </a:ext>
            </a:extLst>
          </p:cNvPr>
          <p:cNvSpPr/>
          <p:nvPr/>
        </p:nvSpPr>
        <p:spPr>
          <a:xfrm flipV="1">
            <a:off x="10941316" y="1199279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>
            <a:extLst>
              <a:ext uri="{FF2B5EF4-FFF2-40B4-BE49-F238E27FC236}">
                <a16:creationId xmlns:a16="http://schemas.microsoft.com/office/drawing/2014/main" id="{6E7FD399-CA97-4C9A-969B-0407C8126B70}"/>
              </a:ext>
            </a:extLst>
          </p:cNvPr>
          <p:cNvSpPr/>
          <p:nvPr/>
        </p:nvSpPr>
        <p:spPr>
          <a:xfrm flipV="1">
            <a:off x="10941316" y="125931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>
            <a:extLst>
              <a:ext uri="{FF2B5EF4-FFF2-40B4-BE49-F238E27FC236}">
                <a16:creationId xmlns:a16="http://schemas.microsoft.com/office/drawing/2014/main" id="{1148F3F8-73F0-4C76-8E11-D756EEDDF330}"/>
              </a:ext>
            </a:extLst>
          </p:cNvPr>
          <p:cNvSpPr/>
          <p:nvPr/>
        </p:nvSpPr>
        <p:spPr>
          <a:xfrm flipV="1">
            <a:off x="10941316" y="1325539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>
            <a:extLst>
              <a:ext uri="{FF2B5EF4-FFF2-40B4-BE49-F238E27FC236}">
                <a16:creationId xmlns:a16="http://schemas.microsoft.com/office/drawing/2014/main" id="{022D048C-6D7D-4553-9869-0823BF265480}"/>
              </a:ext>
            </a:extLst>
          </p:cNvPr>
          <p:cNvSpPr/>
          <p:nvPr/>
        </p:nvSpPr>
        <p:spPr>
          <a:xfrm>
            <a:off x="10943711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>
            <a:extLst>
              <a:ext uri="{FF2B5EF4-FFF2-40B4-BE49-F238E27FC236}">
                <a16:creationId xmlns:a16="http://schemas.microsoft.com/office/drawing/2014/main" id="{F79C99B7-ADA8-464B-ADF7-1FA7C6EE83F5}"/>
              </a:ext>
            </a:extLst>
          </p:cNvPr>
          <p:cNvSpPr/>
          <p:nvPr/>
        </p:nvSpPr>
        <p:spPr>
          <a:xfrm>
            <a:off x="10350843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>
            <a:extLst>
              <a:ext uri="{FF2B5EF4-FFF2-40B4-BE49-F238E27FC236}">
                <a16:creationId xmlns:a16="http://schemas.microsoft.com/office/drawing/2014/main" id="{80D2BAD3-A6BD-434A-B90E-D4097F42249C}"/>
              </a:ext>
            </a:extLst>
          </p:cNvPr>
          <p:cNvSpPr/>
          <p:nvPr/>
        </p:nvSpPr>
        <p:spPr>
          <a:xfrm>
            <a:off x="10413248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>
            <a:extLst>
              <a:ext uri="{FF2B5EF4-FFF2-40B4-BE49-F238E27FC236}">
                <a16:creationId xmlns:a16="http://schemas.microsoft.com/office/drawing/2014/main" id="{5C9B5066-63BE-4FF8-8795-D761C2DB0031}"/>
              </a:ext>
            </a:extLst>
          </p:cNvPr>
          <p:cNvSpPr/>
          <p:nvPr/>
        </p:nvSpPr>
        <p:spPr>
          <a:xfrm>
            <a:off x="10479240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>
            <a:extLst>
              <a:ext uri="{FF2B5EF4-FFF2-40B4-BE49-F238E27FC236}">
                <a16:creationId xmlns:a16="http://schemas.microsoft.com/office/drawing/2014/main" id="{9B449B23-1E29-4677-9AF3-B047C21DF752}"/>
              </a:ext>
            </a:extLst>
          </p:cNvPr>
          <p:cNvSpPr/>
          <p:nvPr/>
        </p:nvSpPr>
        <p:spPr>
          <a:xfrm>
            <a:off x="10544653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>
            <a:extLst>
              <a:ext uri="{FF2B5EF4-FFF2-40B4-BE49-F238E27FC236}">
                <a16:creationId xmlns:a16="http://schemas.microsoft.com/office/drawing/2014/main" id="{D4BC446C-D7AC-499A-9AE6-017C967D8403}"/>
              </a:ext>
            </a:extLst>
          </p:cNvPr>
          <p:cNvSpPr/>
          <p:nvPr/>
        </p:nvSpPr>
        <p:spPr>
          <a:xfrm>
            <a:off x="10610065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>
            <a:extLst>
              <a:ext uri="{FF2B5EF4-FFF2-40B4-BE49-F238E27FC236}">
                <a16:creationId xmlns:a16="http://schemas.microsoft.com/office/drawing/2014/main" id="{1F99B0D4-B8B0-4DF8-95D4-D4DFADA01043}"/>
              </a:ext>
            </a:extLst>
          </p:cNvPr>
          <p:cNvSpPr/>
          <p:nvPr/>
        </p:nvSpPr>
        <p:spPr>
          <a:xfrm>
            <a:off x="10677282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>
            <a:extLst>
              <a:ext uri="{FF2B5EF4-FFF2-40B4-BE49-F238E27FC236}">
                <a16:creationId xmlns:a16="http://schemas.microsoft.com/office/drawing/2014/main" id="{85E25C30-7961-4804-AE52-B58D4E9C24E2}"/>
              </a:ext>
            </a:extLst>
          </p:cNvPr>
          <p:cNvSpPr/>
          <p:nvPr/>
        </p:nvSpPr>
        <p:spPr>
          <a:xfrm>
            <a:off x="10745702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>
            <a:extLst>
              <a:ext uri="{FF2B5EF4-FFF2-40B4-BE49-F238E27FC236}">
                <a16:creationId xmlns:a16="http://schemas.microsoft.com/office/drawing/2014/main" id="{E2016F17-31A4-4683-B624-00309AD5BD63}"/>
              </a:ext>
            </a:extLst>
          </p:cNvPr>
          <p:cNvSpPr/>
          <p:nvPr/>
        </p:nvSpPr>
        <p:spPr>
          <a:xfrm>
            <a:off x="10814110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>
            <a:extLst>
              <a:ext uri="{FF2B5EF4-FFF2-40B4-BE49-F238E27FC236}">
                <a16:creationId xmlns:a16="http://schemas.microsoft.com/office/drawing/2014/main" id="{554C96F5-5D69-44C5-A037-A3A33073DED8}"/>
              </a:ext>
            </a:extLst>
          </p:cNvPr>
          <p:cNvSpPr/>
          <p:nvPr/>
        </p:nvSpPr>
        <p:spPr>
          <a:xfrm>
            <a:off x="10878911" y="193249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>
            <a:extLst>
              <a:ext uri="{FF2B5EF4-FFF2-40B4-BE49-F238E27FC236}">
                <a16:creationId xmlns:a16="http://schemas.microsoft.com/office/drawing/2014/main" id="{2E36C19D-E1B4-460B-BA50-2A7E53DFF7C1}"/>
              </a:ext>
            </a:extLst>
          </p:cNvPr>
          <p:cNvSpPr/>
          <p:nvPr/>
        </p:nvSpPr>
        <p:spPr>
          <a:xfrm>
            <a:off x="10941316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C301D347-91CE-474A-B184-6830B6397C30}"/>
              </a:ext>
            </a:extLst>
          </p:cNvPr>
          <p:cNvSpPr/>
          <p:nvPr/>
        </p:nvSpPr>
        <p:spPr>
          <a:xfrm>
            <a:off x="10348448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1FB84F6D-E826-43DA-9F90-B9426CCC2D19}"/>
              </a:ext>
            </a:extLst>
          </p:cNvPr>
          <p:cNvSpPr/>
          <p:nvPr/>
        </p:nvSpPr>
        <p:spPr>
          <a:xfrm>
            <a:off x="10410853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38B9AD4A-9C96-475C-BCB2-BA7082D39635}"/>
              </a:ext>
            </a:extLst>
          </p:cNvPr>
          <p:cNvSpPr/>
          <p:nvPr/>
        </p:nvSpPr>
        <p:spPr>
          <a:xfrm>
            <a:off x="10476845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E9094E38-7F5E-4BA6-A28A-BB4DEC3351C9}"/>
              </a:ext>
            </a:extLst>
          </p:cNvPr>
          <p:cNvSpPr/>
          <p:nvPr/>
        </p:nvSpPr>
        <p:spPr>
          <a:xfrm>
            <a:off x="10542258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E7DB0BCE-4652-4F55-8404-AE2AB15AD96A}"/>
              </a:ext>
            </a:extLst>
          </p:cNvPr>
          <p:cNvSpPr/>
          <p:nvPr/>
        </p:nvSpPr>
        <p:spPr>
          <a:xfrm>
            <a:off x="10607670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9337A873-AE61-46B2-B849-FE9B4631F5F9}"/>
              </a:ext>
            </a:extLst>
          </p:cNvPr>
          <p:cNvSpPr/>
          <p:nvPr/>
        </p:nvSpPr>
        <p:spPr>
          <a:xfrm>
            <a:off x="10674887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2E5759D-DA10-4433-AFE6-F23AF0B2A5E3}"/>
              </a:ext>
            </a:extLst>
          </p:cNvPr>
          <p:cNvSpPr/>
          <p:nvPr/>
        </p:nvSpPr>
        <p:spPr>
          <a:xfrm>
            <a:off x="10743307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F4DEA53-67CF-4899-AA7C-E4C149829508}"/>
              </a:ext>
            </a:extLst>
          </p:cNvPr>
          <p:cNvSpPr/>
          <p:nvPr/>
        </p:nvSpPr>
        <p:spPr>
          <a:xfrm>
            <a:off x="10811715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82834D10-0A95-4673-8798-170E9CB7F886}"/>
              </a:ext>
            </a:extLst>
          </p:cNvPr>
          <p:cNvSpPr/>
          <p:nvPr/>
        </p:nvSpPr>
        <p:spPr>
          <a:xfrm>
            <a:off x="10876516" y="107796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FBE378-5472-4780-9481-BEC21631F963}"/>
              </a:ext>
            </a:extLst>
          </p:cNvPr>
          <p:cNvSpPr/>
          <p:nvPr/>
        </p:nvSpPr>
        <p:spPr>
          <a:xfrm>
            <a:off x="10226031" y="107714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888B842D-5262-48C3-822E-E276D99EDC73}"/>
              </a:ext>
            </a:extLst>
          </p:cNvPr>
          <p:cNvSpPr/>
          <p:nvPr/>
        </p:nvSpPr>
        <p:spPr>
          <a:xfrm>
            <a:off x="10287239" y="107714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92F0A3B-D5B8-4EA4-8F21-C7E17B099040}"/>
              </a:ext>
            </a:extLst>
          </p:cNvPr>
          <p:cNvSpPr/>
          <p:nvPr/>
        </p:nvSpPr>
        <p:spPr>
          <a:xfrm>
            <a:off x="10226031" y="193249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A6BAC5A7-5EC2-4B5B-B223-584779C6F7EB}"/>
              </a:ext>
            </a:extLst>
          </p:cNvPr>
          <p:cNvSpPr/>
          <p:nvPr/>
        </p:nvSpPr>
        <p:spPr>
          <a:xfrm>
            <a:off x="10287239" y="193249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5F58414-F26A-4C91-BABF-329B20248E1A}"/>
              </a:ext>
            </a:extLst>
          </p:cNvPr>
          <p:cNvSpPr/>
          <p:nvPr/>
        </p:nvSpPr>
        <p:spPr>
          <a:xfrm flipV="1">
            <a:off x="10941338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17FAB9E-37EE-4171-942E-F24633F102D7}"/>
              </a:ext>
            </a:extLst>
          </p:cNvPr>
          <p:cNvSpPr/>
          <p:nvPr/>
        </p:nvSpPr>
        <p:spPr>
          <a:xfrm flipV="1">
            <a:off x="10410853" y="1997487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597775F-C284-4FBB-960F-F8B141017DE6}"/>
              </a:ext>
            </a:extLst>
          </p:cNvPr>
          <p:cNvSpPr/>
          <p:nvPr/>
        </p:nvSpPr>
        <p:spPr>
          <a:xfrm flipV="1">
            <a:off x="10477477" y="1999552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0A85A17-330B-4A61-AE1F-8A1B2A6D73D8}"/>
              </a:ext>
            </a:extLst>
          </p:cNvPr>
          <p:cNvSpPr/>
          <p:nvPr/>
        </p:nvSpPr>
        <p:spPr>
          <a:xfrm flipV="1">
            <a:off x="10542890" y="1999552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E20DF7A-6B48-4399-BED3-4550A6F52A7C}"/>
              </a:ext>
            </a:extLst>
          </p:cNvPr>
          <p:cNvSpPr/>
          <p:nvPr/>
        </p:nvSpPr>
        <p:spPr>
          <a:xfrm flipV="1">
            <a:off x="10607691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F3B21658-A8AF-4685-810E-CFB0D961378C}"/>
              </a:ext>
            </a:extLst>
          </p:cNvPr>
          <p:cNvSpPr/>
          <p:nvPr/>
        </p:nvSpPr>
        <p:spPr>
          <a:xfrm flipV="1">
            <a:off x="10674908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8BDE8589-410B-4173-BD60-C255AC81E3BF}"/>
              </a:ext>
            </a:extLst>
          </p:cNvPr>
          <p:cNvSpPr/>
          <p:nvPr/>
        </p:nvSpPr>
        <p:spPr>
          <a:xfrm flipV="1">
            <a:off x="10743328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F7851067-03C2-42BA-B104-324463E09884}"/>
              </a:ext>
            </a:extLst>
          </p:cNvPr>
          <p:cNvSpPr/>
          <p:nvPr/>
        </p:nvSpPr>
        <p:spPr>
          <a:xfrm flipV="1">
            <a:off x="10811736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F1B300FD-4EEC-4CFE-98EC-E81CF3DB6082}"/>
              </a:ext>
            </a:extLst>
          </p:cNvPr>
          <p:cNvSpPr/>
          <p:nvPr/>
        </p:nvSpPr>
        <p:spPr>
          <a:xfrm flipV="1">
            <a:off x="10876537" y="199666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2FF6990-4CFF-49CA-841B-043CB46BE0C6}"/>
              </a:ext>
            </a:extLst>
          </p:cNvPr>
          <p:cNvSpPr/>
          <p:nvPr/>
        </p:nvSpPr>
        <p:spPr>
          <a:xfrm flipV="1">
            <a:off x="10811049" y="2058039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B74D2671-B711-4108-B28F-D5322EB2954C}"/>
              </a:ext>
            </a:extLst>
          </p:cNvPr>
          <p:cNvSpPr/>
          <p:nvPr/>
        </p:nvSpPr>
        <p:spPr>
          <a:xfrm flipV="1">
            <a:off x="10746248" y="2058039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E89B1D3-B0DC-4EDE-ACF1-CC74BAE513D5}"/>
              </a:ext>
            </a:extLst>
          </p:cNvPr>
          <p:cNvSpPr/>
          <p:nvPr/>
        </p:nvSpPr>
        <p:spPr>
          <a:xfrm flipV="1">
            <a:off x="10811049" y="2121374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1495A26-07B4-4402-951E-66C63FBD38D8}"/>
              </a:ext>
            </a:extLst>
          </p:cNvPr>
          <p:cNvSpPr/>
          <p:nvPr/>
        </p:nvSpPr>
        <p:spPr>
          <a:xfrm flipV="1">
            <a:off x="10746248" y="2121374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0E16BD88-C9E1-495A-95DE-DB700960D68D}"/>
              </a:ext>
            </a:extLst>
          </p:cNvPr>
          <p:cNvSpPr/>
          <p:nvPr/>
        </p:nvSpPr>
        <p:spPr>
          <a:xfrm flipV="1">
            <a:off x="10674887" y="2058039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75493A35-BD46-4897-BBC7-B926D5ED6DCA}"/>
              </a:ext>
            </a:extLst>
          </p:cNvPr>
          <p:cNvSpPr/>
          <p:nvPr/>
        </p:nvSpPr>
        <p:spPr>
          <a:xfrm flipV="1">
            <a:off x="10610087" y="2058039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2843BF5-7966-465D-A893-05F18DA54712}"/>
              </a:ext>
            </a:extLst>
          </p:cNvPr>
          <p:cNvSpPr/>
          <p:nvPr/>
        </p:nvSpPr>
        <p:spPr>
          <a:xfrm>
            <a:off x="10349677" y="1998107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1E856601-4C88-44C0-A16F-CAFE7BE0C9DF}"/>
              </a:ext>
            </a:extLst>
          </p:cNvPr>
          <p:cNvSpPr/>
          <p:nvPr/>
        </p:nvSpPr>
        <p:spPr>
          <a:xfrm>
            <a:off x="10287239" y="199686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2EB6877-FAF5-4D0E-9F86-06DA73264C76}"/>
              </a:ext>
            </a:extLst>
          </p:cNvPr>
          <p:cNvSpPr/>
          <p:nvPr/>
        </p:nvSpPr>
        <p:spPr>
          <a:xfrm>
            <a:off x="10226346" y="199686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028A3BE-18D4-489B-AF36-FB9CC390A7C5}"/>
              </a:ext>
            </a:extLst>
          </p:cNvPr>
          <p:cNvSpPr/>
          <p:nvPr/>
        </p:nvSpPr>
        <p:spPr>
          <a:xfrm>
            <a:off x="10287239" y="2313557"/>
            <a:ext cx="652879" cy="39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8020B38C-8B92-4CEB-A258-6C51BA0EF62D}"/>
              </a:ext>
            </a:extLst>
          </p:cNvPr>
          <p:cNvSpPr/>
          <p:nvPr/>
        </p:nvSpPr>
        <p:spPr>
          <a:xfrm>
            <a:off x="10287239" y="2709669"/>
            <a:ext cx="652879" cy="3961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4850EEDB-C442-4DEB-A067-7366370182DC}"/>
              </a:ext>
            </a:extLst>
          </p:cNvPr>
          <p:cNvSpPr/>
          <p:nvPr/>
        </p:nvSpPr>
        <p:spPr>
          <a:xfrm>
            <a:off x="10224833" y="2626733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CA3E7E27-BD97-40BF-82F5-A6BD1BFFADFE}"/>
              </a:ext>
            </a:extLst>
          </p:cNvPr>
          <p:cNvSpPr/>
          <p:nvPr/>
        </p:nvSpPr>
        <p:spPr>
          <a:xfrm>
            <a:off x="10940118" y="2626733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2ADB6397-E59B-4299-A4A8-C414BA95C274}"/>
              </a:ext>
            </a:extLst>
          </p:cNvPr>
          <p:cNvSpPr/>
          <p:nvPr/>
        </p:nvSpPr>
        <p:spPr>
          <a:xfrm>
            <a:off x="10224833" y="256112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95E89162-6C7A-47BB-83B1-D10499D56DF9}"/>
              </a:ext>
            </a:extLst>
          </p:cNvPr>
          <p:cNvSpPr/>
          <p:nvPr/>
        </p:nvSpPr>
        <p:spPr>
          <a:xfrm>
            <a:off x="10224833" y="2792605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6D30D26D-05FE-4FE9-8806-FB7E72133D2E}"/>
              </a:ext>
            </a:extLst>
          </p:cNvPr>
          <p:cNvSpPr/>
          <p:nvPr/>
        </p:nvSpPr>
        <p:spPr>
          <a:xfrm>
            <a:off x="10940118" y="256731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C4841DB7-4EA0-4EFE-81CF-A27D43C22A63}"/>
              </a:ext>
            </a:extLst>
          </p:cNvPr>
          <p:cNvSpPr/>
          <p:nvPr/>
        </p:nvSpPr>
        <p:spPr>
          <a:xfrm>
            <a:off x="10940118" y="279260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3CBD853B-672A-4BFF-B100-E01CA0C277D6}"/>
              </a:ext>
            </a:extLst>
          </p:cNvPr>
          <p:cNvSpPr/>
          <p:nvPr/>
        </p:nvSpPr>
        <p:spPr>
          <a:xfrm>
            <a:off x="10224833" y="2501710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460BDD79-D53F-4816-83C3-DFAD9E4FC1B6}"/>
              </a:ext>
            </a:extLst>
          </p:cNvPr>
          <p:cNvSpPr/>
          <p:nvPr/>
        </p:nvSpPr>
        <p:spPr>
          <a:xfrm>
            <a:off x="10224833" y="2439199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5001CC11-F267-4461-9895-513EAE39B451}"/>
              </a:ext>
            </a:extLst>
          </p:cNvPr>
          <p:cNvSpPr/>
          <p:nvPr/>
        </p:nvSpPr>
        <p:spPr>
          <a:xfrm>
            <a:off x="10224833" y="2372974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56465F69-FF43-4CC8-8345-24C06CE6BF0C}"/>
              </a:ext>
            </a:extLst>
          </p:cNvPr>
          <p:cNvSpPr/>
          <p:nvPr/>
        </p:nvSpPr>
        <p:spPr>
          <a:xfrm>
            <a:off x="10224833" y="231355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851CEA2B-C096-4697-9095-A653403C4CB8}"/>
              </a:ext>
            </a:extLst>
          </p:cNvPr>
          <p:cNvSpPr/>
          <p:nvPr/>
        </p:nvSpPr>
        <p:spPr>
          <a:xfrm>
            <a:off x="10940118" y="249861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A004C47C-5701-46F1-8E5D-0C97BDD20564}"/>
              </a:ext>
            </a:extLst>
          </p:cNvPr>
          <p:cNvSpPr/>
          <p:nvPr/>
        </p:nvSpPr>
        <p:spPr>
          <a:xfrm>
            <a:off x="10940118" y="2430740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886DD4EF-ACD6-436D-9934-A9D6553125C5}"/>
              </a:ext>
            </a:extLst>
          </p:cNvPr>
          <p:cNvSpPr/>
          <p:nvPr/>
        </p:nvSpPr>
        <p:spPr>
          <a:xfrm>
            <a:off x="10940118" y="2369672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6B5EEE0F-EEA0-4C97-8D84-A4FE17A42DB7}"/>
              </a:ext>
            </a:extLst>
          </p:cNvPr>
          <p:cNvSpPr/>
          <p:nvPr/>
        </p:nvSpPr>
        <p:spPr>
          <a:xfrm>
            <a:off x="10940118" y="231190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C3538AA3-448B-4ED4-8651-D580E0DA38F3}"/>
              </a:ext>
            </a:extLst>
          </p:cNvPr>
          <p:cNvSpPr/>
          <p:nvPr/>
        </p:nvSpPr>
        <p:spPr>
          <a:xfrm>
            <a:off x="10224833" y="285202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D2489A2-12B8-4622-B658-578306A7EE19}"/>
              </a:ext>
            </a:extLst>
          </p:cNvPr>
          <p:cNvSpPr/>
          <p:nvPr/>
        </p:nvSpPr>
        <p:spPr>
          <a:xfrm>
            <a:off x="10224833" y="291618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5E49E8C8-C54B-4531-BB09-64813B66D1FE}"/>
              </a:ext>
            </a:extLst>
          </p:cNvPr>
          <p:cNvSpPr/>
          <p:nvPr/>
        </p:nvSpPr>
        <p:spPr>
          <a:xfrm>
            <a:off x="10224833" y="2978282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27CEE144-B415-45C7-8151-45632A5B9E59}"/>
              </a:ext>
            </a:extLst>
          </p:cNvPr>
          <p:cNvSpPr/>
          <p:nvPr/>
        </p:nvSpPr>
        <p:spPr>
          <a:xfrm>
            <a:off x="10224833" y="3045126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04DFF114-417A-48B5-8FB6-71009877D537}"/>
              </a:ext>
            </a:extLst>
          </p:cNvPr>
          <p:cNvSpPr/>
          <p:nvPr/>
        </p:nvSpPr>
        <p:spPr>
          <a:xfrm>
            <a:off x="10940118" y="3045126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F03754F3-F062-40F2-BA1F-414FC9353F01}"/>
              </a:ext>
            </a:extLst>
          </p:cNvPr>
          <p:cNvSpPr/>
          <p:nvPr/>
        </p:nvSpPr>
        <p:spPr>
          <a:xfrm>
            <a:off x="10940118" y="2984471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95A59C2D-0654-48FE-B046-1169340E6CB2}"/>
              </a:ext>
            </a:extLst>
          </p:cNvPr>
          <p:cNvSpPr/>
          <p:nvPr/>
        </p:nvSpPr>
        <p:spPr>
          <a:xfrm>
            <a:off x="10940118" y="2924437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BF2168F6-7244-47E9-B270-6C4C7E37DCEB}"/>
              </a:ext>
            </a:extLst>
          </p:cNvPr>
          <p:cNvSpPr/>
          <p:nvPr/>
        </p:nvSpPr>
        <p:spPr>
          <a:xfrm>
            <a:off x="10940118" y="2858211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2A079446-BEC8-4D9A-9D7B-B3FCE2A56684}"/>
              </a:ext>
            </a:extLst>
          </p:cNvPr>
          <p:cNvSpPr/>
          <p:nvPr/>
        </p:nvSpPr>
        <p:spPr>
          <a:xfrm>
            <a:off x="10942513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F9532B13-543E-4C70-B374-5C957D7456D8}"/>
              </a:ext>
            </a:extLst>
          </p:cNvPr>
          <p:cNvSpPr/>
          <p:nvPr/>
        </p:nvSpPr>
        <p:spPr>
          <a:xfrm>
            <a:off x="10349644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C4E56F42-207F-4254-98DC-27A2D280F991}"/>
              </a:ext>
            </a:extLst>
          </p:cNvPr>
          <p:cNvSpPr/>
          <p:nvPr/>
        </p:nvSpPr>
        <p:spPr>
          <a:xfrm>
            <a:off x="10412050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43E11EE4-4994-40CE-BDE5-142A01507408}"/>
              </a:ext>
            </a:extLst>
          </p:cNvPr>
          <p:cNvSpPr/>
          <p:nvPr/>
        </p:nvSpPr>
        <p:spPr>
          <a:xfrm>
            <a:off x="10478042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C72D2057-67FE-40C7-BAFD-C6C366BF5351}"/>
              </a:ext>
            </a:extLst>
          </p:cNvPr>
          <p:cNvSpPr/>
          <p:nvPr/>
        </p:nvSpPr>
        <p:spPr>
          <a:xfrm>
            <a:off x="10543454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D5D06698-0188-428E-8712-CA79E4F11BE3}"/>
              </a:ext>
            </a:extLst>
          </p:cNvPr>
          <p:cNvSpPr/>
          <p:nvPr/>
        </p:nvSpPr>
        <p:spPr>
          <a:xfrm>
            <a:off x="10608867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354FA9D2-70DD-4634-A4E1-BB723AE333C6}"/>
              </a:ext>
            </a:extLst>
          </p:cNvPr>
          <p:cNvSpPr/>
          <p:nvPr/>
        </p:nvSpPr>
        <p:spPr>
          <a:xfrm>
            <a:off x="10676084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0221F9C5-D3FD-49FB-A63C-DEAA613CF5A0}"/>
              </a:ext>
            </a:extLst>
          </p:cNvPr>
          <p:cNvSpPr/>
          <p:nvPr/>
        </p:nvSpPr>
        <p:spPr>
          <a:xfrm>
            <a:off x="10744504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>
            <a:extLst>
              <a:ext uri="{FF2B5EF4-FFF2-40B4-BE49-F238E27FC236}">
                <a16:creationId xmlns:a16="http://schemas.microsoft.com/office/drawing/2014/main" id="{10789806-B67D-47DF-97BC-B0A74C65B5B1}"/>
              </a:ext>
            </a:extLst>
          </p:cNvPr>
          <p:cNvSpPr/>
          <p:nvPr/>
        </p:nvSpPr>
        <p:spPr>
          <a:xfrm>
            <a:off x="10812911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388763B6-363F-4DBE-A2A6-C46C664573A5}"/>
              </a:ext>
            </a:extLst>
          </p:cNvPr>
          <p:cNvSpPr/>
          <p:nvPr/>
        </p:nvSpPr>
        <p:spPr>
          <a:xfrm>
            <a:off x="10877713" y="310578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00B3C54D-3312-436C-849C-635DD89F281A}"/>
              </a:ext>
            </a:extLst>
          </p:cNvPr>
          <p:cNvSpPr/>
          <p:nvPr/>
        </p:nvSpPr>
        <p:spPr>
          <a:xfrm>
            <a:off x="10940118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CD3EBD83-7747-4B24-88D2-36CB600DC348}"/>
              </a:ext>
            </a:extLst>
          </p:cNvPr>
          <p:cNvSpPr/>
          <p:nvPr/>
        </p:nvSpPr>
        <p:spPr>
          <a:xfrm>
            <a:off x="10347249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2471AFDA-D348-495B-B158-BF5CCE3B8A4D}"/>
              </a:ext>
            </a:extLst>
          </p:cNvPr>
          <p:cNvSpPr/>
          <p:nvPr/>
        </p:nvSpPr>
        <p:spPr>
          <a:xfrm>
            <a:off x="10409655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31352064-DF6F-4195-A739-A1CE9A4E2E99}"/>
              </a:ext>
            </a:extLst>
          </p:cNvPr>
          <p:cNvSpPr/>
          <p:nvPr/>
        </p:nvSpPr>
        <p:spPr>
          <a:xfrm>
            <a:off x="10475647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88BE7120-D3C7-466F-9591-29B6E39483B7}"/>
              </a:ext>
            </a:extLst>
          </p:cNvPr>
          <p:cNvSpPr/>
          <p:nvPr/>
        </p:nvSpPr>
        <p:spPr>
          <a:xfrm>
            <a:off x="10541059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>
            <a:extLst>
              <a:ext uri="{FF2B5EF4-FFF2-40B4-BE49-F238E27FC236}">
                <a16:creationId xmlns:a16="http://schemas.microsoft.com/office/drawing/2014/main" id="{16CE0A1C-7393-4FBD-9D77-C4F19FDF6EB8}"/>
              </a:ext>
            </a:extLst>
          </p:cNvPr>
          <p:cNvSpPr/>
          <p:nvPr/>
        </p:nvSpPr>
        <p:spPr>
          <a:xfrm>
            <a:off x="10606472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>
            <a:extLst>
              <a:ext uri="{FF2B5EF4-FFF2-40B4-BE49-F238E27FC236}">
                <a16:creationId xmlns:a16="http://schemas.microsoft.com/office/drawing/2014/main" id="{424B466A-F002-47C5-9270-12322484EDE3}"/>
              </a:ext>
            </a:extLst>
          </p:cNvPr>
          <p:cNvSpPr/>
          <p:nvPr/>
        </p:nvSpPr>
        <p:spPr>
          <a:xfrm>
            <a:off x="10673689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10B7C126-FE01-42FD-9D49-ED6891653FB9}"/>
              </a:ext>
            </a:extLst>
          </p:cNvPr>
          <p:cNvSpPr/>
          <p:nvPr/>
        </p:nvSpPr>
        <p:spPr>
          <a:xfrm>
            <a:off x="10742109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CDA49773-A91B-4932-80BF-7BD8C9DA1689}"/>
              </a:ext>
            </a:extLst>
          </p:cNvPr>
          <p:cNvSpPr/>
          <p:nvPr/>
        </p:nvSpPr>
        <p:spPr>
          <a:xfrm>
            <a:off x="10810516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Rectangle 1621">
            <a:extLst>
              <a:ext uri="{FF2B5EF4-FFF2-40B4-BE49-F238E27FC236}">
                <a16:creationId xmlns:a16="http://schemas.microsoft.com/office/drawing/2014/main" id="{C31931DA-526B-4B6B-99CE-6A9D3B4DA39B}"/>
              </a:ext>
            </a:extLst>
          </p:cNvPr>
          <p:cNvSpPr/>
          <p:nvPr/>
        </p:nvSpPr>
        <p:spPr>
          <a:xfrm>
            <a:off x="10875318" y="225125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>
            <a:extLst>
              <a:ext uri="{FF2B5EF4-FFF2-40B4-BE49-F238E27FC236}">
                <a16:creationId xmlns:a16="http://schemas.microsoft.com/office/drawing/2014/main" id="{8B7C6408-9182-4117-A8B7-DBDBE68ACC6D}"/>
              </a:ext>
            </a:extLst>
          </p:cNvPr>
          <p:cNvSpPr/>
          <p:nvPr/>
        </p:nvSpPr>
        <p:spPr>
          <a:xfrm>
            <a:off x="10224833" y="225042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>
            <a:extLst>
              <a:ext uri="{FF2B5EF4-FFF2-40B4-BE49-F238E27FC236}">
                <a16:creationId xmlns:a16="http://schemas.microsoft.com/office/drawing/2014/main" id="{99740E43-2388-4CD9-A6AA-A281F7544F33}"/>
              </a:ext>
            </a:extLst>
          </p:cNvPr>
          <p:cNvSpPr/>
          <p:nvPr/>
        </p:nvSpPr>
        <p:spPr>
          <a:xfrm>
            <a:off x="10286041" y="225042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Rectangle 1624">
            <a:extLst>
              <a:ext uri="{FF2B5EF4-FFF2-40B4-BE49-F238E27FC236}">
                <a16:creationId xmlns:a16="http://schemas.microsoft.com/office/drawing/2014/main" id="{B90CE4D1-97C2-45B4-8C66-7882D519C18D}"/>
              </a:ext>
            </a:extLst>
          </p:cNvPr>
          <p:cNvSpPr/>
          <p:nvPr/>
        </p:nvSpPr>
        <p:spPr>
          <a:xfrm>
            <a:off x="10940118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>
            <a:extLst>
              <a:ext uri="{FF2B5EF4-FFF2-40B4-BE49-F238E27FC236}">
                <a16:creationId xmlns:a16="http://schemas.microsoft.com/office/drawing/2014/main" id="{EDA19FAE-4AC0-408E-9440-B50598B28D55}"/>
              </a:ext>
            </a:extLst>
          </p:cNvPr>
          <p:cNvSpPr/>
          <p:nvPr/>
        </p:nvSpPr>
        <p:spPr>
          <a:xfrm>
            <a:off x="10348436" y="218502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>
            <a:extLst>
              <a:ext uri="{FF2B5EF4-FFF2-40B4-BE49-F238E27FC236}">
                <a16:creationId xmlns:a16="http://schemas.microsoft.com/office/drawing/2014/main" id="{2BE680C0-601A-4BA5-AE22-75E626C01E7C}"/>
              </a:ext>
            </a:extLst>
          </p:cNvPr>
          <p:cNvSpPr/>
          <p:nvPr/>
        </p:nvSpPr>
        <p:spPr>
          <a:xfrm>
            <a:off x="10409633" y="2187092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Rectangle 1627">
            <a:extLst>
              <a:ext uri="{FF2B5EF4-FFF2-40B4-BE49-F238E27FC236}">
                <a16:creationId xmlns:a16="http://schemas.microsoft.com/office/drawing/2014/main" id="{4CD12438-CBD1-4531-AD01-7F76E087FE44}"/>
              </a:ext>
            </a:extLst>
          </p:cNvPr>
          <p:cNvSpPr/>
          <p:nvPr/>
        </p:nvSpPr>
        <p:spPr>
          <a:xfrm>
            <a:off x="10476258" y="2185027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>
            <a:extLst>
              <a:ext uri="{FF2B5EF4-FFF2-40B4-BE49-F238E27FC236}">
                <a16:creationId xmlns:a16="http://schemas.microsoft.com/office/drawing/2014/main" id="{83D087DB-5753-42CE-9679-C3191C250C21}"/>
              </a:ext>
            </a:extLst>
          </p:cNvPr>
          <p:cNvSpPr/>
          <p:nvPr/>
        </p:nvSpPr>
        <p:spPr>
          <a:xfrm>
            <a:off x="10541670" y="2185027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>
            <a:extLst>
              <a:ext uri="{FF2B5EF4-FFF2-40B4-BE49-F238E27FC236}">
                <a16:creationId xmlns:a16="http://schemas.microsoft.com/office/drawing/2014/main" id="{7B6491DA-FBBC-4392-98AA-1305B1AA1530}"/>
              </a:ext>
            </a:extLst>
          </p:cNvPr>
          <p:cNvSpPr/>
          <p:nvPr/>
        </p:nvSpPr>
        <p:spPr>
          <a:xfrm>
            <a:off x="10606472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Rectangle 1630">
            <a:extLst>
              <a:ext uri="{FF2B5EF4-FFF2-40B4-BE49-F238E27FC236}">
                <a16:creationId xmlns:a16="http://schemas.microsoft.com/office/drawing/2014/main" id="{6CB09F75-CB38-4493-AE25-2443A667CA0F}"/>
              </a:ext>
            </a:extLst>
          </p:cNvPr>
          <p:cNvSpPr/>
          <p:nvPr/>
        </p:nvSpPr>
        <p:spPr>
          <a:xfrm>
            <a:off x="10673689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>
            <a:extLst>
              <a:ext uri="{FF2B5EF4-FFF2-40B4-BE49-F238E27FC236}">
                <a16:creationId xmlns:a16="http://schemas.microsoft.com/office/drawing/2014/main" id="{0FCB864F-5943-4265-937D-1AD661FDC6DA}"/>
              </a:ext>
            </a:extLst>
          </p:cNvPr>
          <p:cNvSpPr/>
          <p:nvPr/>
        </p:nvSpPr>
        <p:spPr>
          <a:xfrm>
            <a:off x="10742109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>
            <a:extLst>
              <a:ext uri="{FF2B5EF4-FFF2-40B4-BE49-F238E27FC236}">
                <a16:creationId xmlns:a16="http://schemas.microsoft.com/office/drawing/2014/main" id="{5285573C-8E43-433B-A625-CC8ACC2B5FF2}"/>
              </a:ext>
            </a:extLst>
          </p:cNvPr>
          <p:cNvSpPr/>
          <p:nvPr/>
        </p:nvSpPr>
        <p:spPr>
          <a:xfrm>
            <a:off x="10810516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Rectangle 1633">
            <a:extLst>
              <a:ext uri="{FF2B5EF4-FFF2-40B4-BE49-F238E27FC236}">
                <a16:creationId xmlns:a16="http://schemas.microsoft.com/office/drawing/2014/main" id="{335FA85E-7D82-4107-9190-E3AA2C9F6F14}"/>
              </a:ext>
            </a:extLst>
          </p:cNvPr>
          <p:cNvSpPr/>
          <p:nvPr/>
        </p:nvSpPr>
        <p:spPr>
          <a:xfrm>
            <a:off x="10875318" y="2187916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>
            <a:extLst>
              <a:ext uri="{FF2B5EF4-FFF2-40B4-BE49-F238E27FC236}">
                <a16:creationId xmlns:a16="http://schemas.microsoft.com/office/drawing/2014/main" id="{630D0F8A-F36D-4124-8149-650B55D63595}"/>
              </a:ext>
            </a:extLst>
          </p:cNvPr>
          <p:cNvSpPr/>
          <p:nvPr/>
        </p:nvSpPr>
        <p:spPr>
          <a:xfrm>
            <a:off x="10224833" y="218709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>
            <a:extLst>
              <a:ext uri="{FF2B5EF4-FFF2-40B4-BE49-F238E27FC236}">
                <a16:creationId xmlns:a16="http://schemas.microsoft.com/office/drawing/2014/main" id="{4915C71C-7206-45F0-9F1B-924090FB51D9}"/>
              </a:ext>
            </a:extLst>
          </p:cNvPr>
          <p:cNvSpPr/>
          <p:nvPr/>
        </p:nvSpPr>
        <p:spPr>
          <a:xfrm>
            <a:off x="10286041" y="218709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Rectangle 1636">
            <a:extLst>
              <a:ext uri="{FF2B5EF4-FFF2-40B4-BE49-F238E27FC236}">
                <a16:creationId xmlns:a16="http://schemas.microsoft.com/office/drawing/2014/main" id="{A16D7877-ABD8-4B3C-940C-D1A03DE5B87B}"/>
              </a:ext>
            </a:extLst>
          </p:cNvPr>
          <p:cNvSpPr/>
          <p:nvPr/>
        </p:nvSpPr>
        <p:spPr>
          <a:xfrm>
            <a:off x="10940118" y="212632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>
            <a:extLst>
              <a:ext uri="{FF2B5EF4-FFF2-40B4-BE49-F238E27FC236}">
                <a16:creationId xmlns:a16="http://schemas.microsoft.com/office/drawing/2014/main" id="{FDBC1AF0-C8F0-4CB0-A960-1BB0B3DCE2F1}"/>
              </a:ext>
            </a:extLst>
          </p:cNvPr>
          <p:cNvSpPr/>
          <p:nvPr/>
        </p:nvSpPr>
        <p:spPr>
          <a:xfrm>
            <a:off x="10875318" y="212632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>
            <a:extLst>
              <a:ext uri="{FF2B5EF4-FFF2-40B4-BE49-F238E27FC236}">
                <a16:creationId xmlns:a16="http://schemas.microsoft.com/office/drawing/2014/main" id="{7C737559-9C83-47C4-B86A-86D09A3F3260}"/>
              </a:ext>
            </a:extLst>
          </p:cNvPr>
          <p:cNvSpPr/>
          <p:nvPr/>
        </p:nvSpPr>
        <p:spPr>
          <a:xfrm>
            <a:off x="10940118" y="206299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Rectangle 1639">
            <a:extLst>
              <a:ext uri="{FF2B5EF4-FFF2-40B4-BE49-F238E27FC236}">
                <a16:creationId xmlns:a16="http://schemas.microsoft.com/office/drawing/2014/main" id="{1421FC7A-DBF2-4A62-8787-15C986EA6614}"/>
              </a:ext>
            </a:extLst>
          </p:cNvPr>
          <p:cNvSpPr/>
          <p:nvPr/>
        </p:nvSpPr>
        <p:spPr>
          <a:xfrm>
            <a:off x="10875318" y="206299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>
            <a:extLst>
              <a:ext uri="{FF2B5EF4-FFF2-40B4-BE49-F238E27FC236}">
                <a16:creationId xmlns:a16="http://schemas.microsoft.com/office/drawing/2014/main" id="{B60800CF-2D9E-40BB-AA5D-1F2E40615D5E}"/>
              </a:ext>
            </a:extLst>
          </p:cNvPr>
          <p:cNvSpPr/>
          <p:nvPr/>
        </p:nvSpPr>
        <p:spPr>
          <a:xfrm>
            <a:off x="10673668" y="2126540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>
            <a:extLst>
              <a:ext uri="{FF2B5EF4-FFF2-40B4-BE49-F238E27FC236}">
                <a16:creationId xmlns:a16="http://schemas.microsoft.com/office/drawing/2014/main" id="{DC3B1AD4-03EC-4E7E-93AF-4EA0012241B3}"/>
              </a:ext>
            </a:extLst>
          </p:cNvPr>
          <p:cNvSpPr/>
          <p:nvPr/>
        </p:nvSpPr>
        <p:spPr>
          <a:xfrm>
            <a:off x="10608868" y="2126540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Rectangle 1642">
            <a:extLst>
              <a:ext uri="{FF2B5EF4-FFF2-40B4-BE49-F238E27FC236}">
                <a16:creationId xmlns:a16="http://schemas.microsoft.com/office/drawing/2014/main" id="{316CCC49-B27B-4D76-A8EF-A7E1DDA4C617}"/>
              </a:ext>
            </a:extLst>
          </p:cNvPr>
          <p:cNvSpPr/>
          <p:nvPr/>
        </p:nvSpPr>
        <p:spPr>
          <a:xfrm>
            <a:off x="10224833" y="310578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>
            <a:extLst>
              <a:ext uri="{FF2B5EF4-FFF2-40B4-BE49-F238E27FC236}">
                <a16:creationId xmlns:a16="http://schemas.microsoft.com/office/drawing/2014/main" id="{0647825F-4D1F-4276-8A06-48C4E5E6E7B9}"/>
              </a:ext>
            </a:extLst>
          </p:cNvPr>
          <p:cNvSpPr/>
          <p:nvPr/>
        </p:nvSpPr>
        <p:spPr>
          <a:xfrm>
            <a:off x="10286041" y="310578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>
            <a:extLst>
              <a:ext uri="{FF2B5EF4-FFF2-40B4-BE49-F238E27FC236}">
                <a16:creationId xmlns:a16="http://schemas.microsoft.com/office/drawing/2014/main" id="{D2C6A034-7B37-467B-863A-E3038323CA79}"/>
              </a:ext>
            </a:extLst>
          </p:cNvPr>
          <p:cNvSpPr/>
          <p:nvPr/>
        </p:nvSpPr>
        <p:spPr>
          <a:xfrm flipV="1">
            <a:off x="10410114" y="2056751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Rectangle 1645">
            <a:extLst>
              <a:ext uri="{FF2B5EF4-FFF2-40B4-BE49-F238E27FC236}">
                <a16:creationId xmlns:a16="http://schemas.microsoft.com/office/drawing/2014/main" id="{7E11DACE-AA1D-494C-8553-2899084699DA}"/>
              </a:ext>
            </a:extLst>
          </p:cNvPr>
          <p:cNvSpPr/>
          <p:nvPr/>
        </p:nvSpPr>
        <p:spPr>
          <a:xfrm flipV="1">
            <a:off x="10476739" y="2058816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>
            <a:extLst>
              <a:ext uri="{FF2B5EF4-FFF2-40B4-BE49-F238E27FC236}">
                <a16:creationId xmlns:a16="http://schemas.microsoft.com/office/drawing/2014/main" id="{EE8AFABC-05E7-4956-8BA4-D1D7B227AFEE}"/>
              </a:ext>
            </a:extLst>
          </p:cNvPr>
          <p:cNvSpPr/>
          <p:nvPr/>
        </p:nvSpPr>
        <p:spPr>
          <a:xfrm flipV="1">
            <a:off x="10542151" y="2058816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>
            <a:extLst>
              <a:ext uri="{FF2B5EF4-FFF2-40B4-BE49-F238E27FC236}">
                <a16:creationId xmlns:a16="http://schemas.microsoft.com/office/drawing/2014/main" id="{98B37F8A-9124-4888-813B-FEDC95810639}"/>
              </a:ext>
            </a:extLst>
          </p:cNvPr>
          <p:cNvSpPr/>
          <p:nvPr/>
        </p:nvSpPr>
        <p:spPr>
          <a:xfrm>
            <a:off x="10348938" y="205737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Rectangle 1648">
            <a:extLst>
              <a:ext uri="{FF2B5EF4-FFF2-40B4-BE49-F238E27FC236}">
                <a16:creationId xmlns:a16="http://schemas.microsoft.com/office/drawing/2014/main" id="{8FCC6CD5-E7DF-4AF8-AF4A-952E43DCB68C}"/>
              </a:ext>
            </a:extLst>
          </p:cNvPr>
          <p:cNvSpPr/>
          <p:nvPr/>
        </p:nvSpPr>
        <p:spPr>
          <a:xfrm>
            <a:off x="10286501" y="205613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>
            <a:extLst>
              <a:ext uri="{FF2B5EF4-FFF2-40B4-BE49-F238E27FC236}">
                <a16:creationId xmlns:a16="http://schemas.microsoft.com/office/drawing/2014/main" id="{0AA85F49-9537-4DFB-AA60-055470D5AE1C}"/>
              </a:ext>
            </a:extLst>
          </p:cNvPr>
          <p:cNvSpPr/>
          <p:nvPr/>
        </p:nvSpPr>
        <p:spPr>
          <a:xfrm>
            <a:off x="10225608" y="205613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>
            <a:extLst>
              <a:ext uri="{FF2B5EF4-FFF2-40B4-BE49-F238E27FC236}">
                <a16:creationId xmlns:a16="http://schemas.microsoft.com/office/drawing/2014/main" id="{0B66EC0D-0A54-4664-A92D-CED2AD71FED6}"/>
              </a:ext>
            </a:extLst>
          </p:cNvPr>
          <p:cNvSpPr/>
          <p:nvPr/>
        </p:nvSpPr>
        <p:spPr>
          <a:xfrm>
            <a:off x="10348436" y="2119208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Rectangle 1651">
            <a:extLst>
              <a:ext uri="{FF2B5EF4-FFF2-40B4-BE49-F238E27FC236}">
                <a16:creationId xmlns:a16="http://schemas.microsoft.com/office/drawing/2014/main" id="{C575BA81-D05E-40B3-AC9C-3829786A210C}"/>
              </a:ext>
            </a:extLst>
          </p:cNvPr>
          <p:cNvSpPr/>
          <p:nvPr/>
        </p:nvSpPr>
        <p:spPr>
          <a:xfrm>
            <a:off x="10409633" y="2121272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>
            <a:extLst>
              <a:ext uri="{FF2B5EF4-FFF2-40B4-BE49-F238E27FC236}">
                <a16:creationId xmlns:a16="http://schemas.microsoft.com/office/drawing/2014/main" id="{6E351589-5572-4D21-B693-1D016C63B469}"/>
              </a:ext>
            </a:extLst>
          </p:cNvPr>
          <p:cNvSpPr/>
          <p:nvPr/>
        </p:nvSpPr>
        <p:spPr>
          <a:xfrm>
            <a:off x="10476258" y="2119208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Rectangle 1653">
            <a:extLst>
              <a:ext uri="{FF2B5EF4-FFF2-40B4-BE49-F238E27FC236}">
                <a16:creationId xmlns:a16="http://schemas.microsoft.com/office/drawing/2014/main" id="{FF9898C2-FB54-45AD-8B1E-2DA926ED7BB3}"/>
              </a:ext>
            </a:extLst>
          </p:cNvPr>
          <p:cNvSpPr/>
          <p:nvPr/>
        </p:nvSpPr>
        <p:spPr>
          <a:xfrm>
            <a:off x="10541670" y="2119208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Rectangle 1654">
            <a:extLst>
              <a:ext uri="{FF2B5EF4-FFF2-40B4-BE49-F238E27FC236}">
                <a16:creationId xmlns:a16="http://schemas.microsoft.com/office/drawing/2014/main" id="{0EB46A6F-19DE-4CB5-BBFC-DF2FB2E90EEE}"/>
              </a:ext>
            </a:extLst>
          </p:cNvPr>
          <p:cNvSpPr/>
          <p:nvPr/>
        </p:nvSpPr>
        <p:spPr>
          <a:xfrm>
            <a:off x="10224833" y="212127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>
            <a:extLst>
              <a:ext uri="{FF2B5EF4-FFF2-40B4-BE49-F238E27FC236}">
                <a16:creationId xmlns:a16="http://schemas.microsoft.com/office/drawing/2014/main" id="{6E57D47A-F7E2-4A60-B996-7C6FB68DED8C}"/>
              </a:ext>
            </a:extLst>
          </p:cNvPr>
          <p:cNvSpPr/>
          <p:nvPr/>
        </p:nvSpPr>
        <p:spPr>
          <a:xfrm>
            <a:off x="10286041" y="212127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Rectangle 1656">
            <a:extLst>
              <a:ext uri="{FF2B5EF4-FFF2-40B4-BE49-F238E27FC236}">
                <a16:creationId xmlns:a16="http://schemas.microsoft.com/office/drawing/2014/main" id="{6429AC8B-944C-4A3C-A488-61854B056278}"/>
              </a:ext>
            </a:extLst>
          </p:cNvPr>
          <p:cNvSpPr/>
          <p:nvPr/>
        </p:nvSpPr>
        <p:spPr>
          <a:xfrm>
            <a:off x="11004926" y="2044124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58" name="Rectangle 1657">
            <a:extLst>
              <a:ext uri="{FF2B5EF4-FFF2-40B4-BE49-F238E27FC236}">
                <a16:creationId xmlns:a16="http://schemas.microsoft.com/office/drawing/2014/main" id="{DFA5C440-18A9-4906-AEF3-4D74A518EABB}"/>
              </a:ext>
            </a:extLst>
          </p:cNvPr>
          <p:cNvSpPr/>
          <p:nvPr/>
        </p:nvSpPr>
        <p:spPr>
          <a:xfrm>
            <a:off x="10164130" y="2048354"/>
            <a:ext cx="62406" cy="1658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>
            <a:extLst>
              <a:ext uri="{FF2B5EF4-FFF2-40B4-BE49-F238E27FC236}">
                <a16:creationId xmlns:a16="http://schemas.microsoft.com/office/drawing/2014/main" id="{C5488342-43E9-416B-B6E7-11A06EA137FA}"/>
              </a:ext>
            </a:extLst>
          </p:cNvPr>
          <p:cNvSpPr/>
          <p:nvPr/>
        </p:nvSpPr>
        <p:spPr>
          <a:xfrm>
            <a:off x="11004645" y="2443684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Rectangle 1659">
            <a:extLst>
              <a:ext uri="{FF2B5EF4-FFF2-40B4-BE49-F238E27FC236}">
                <a16:creationId xmlns:a16="http://schemas.microsoft.com/office/drawing/2014/main" id="{01578940-3832-468D-B355-31F39ACE3DD2}"/>
              </a:ext>
            </a:extLst>
          </p:cNvPr>
          <p:cNvSpPr/>
          <p:nvPr/>
        </p:nvSpPr>
        <p:spPr>
          <a:xfrm>
            <a:off x="11004645" y="237601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Rectangle 1660">
            <a:extLst>
              <a:ext uri="{FF2B5EF4-FFF2-40B4-BE49-F238E27FC236}">
                <a16:creationId xmlns:a16="http://schemas.microsoft.com/office/drawing/2014/main" id="{1A0054E1-B827-4832-A292-49D961589233}"/>
              </a:ext>
            </a:extLst>
          </p:cNvPr>
          <p:cNvSpPr/>
          <p:nvPr/>
        </p:nvSpPr>
        <p:spPr>
          <a:xfrm>
            <a:off x="11004645" y="2307059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>
            <a:extLst>
              <a:ext uri="{FF2B5EF4-FFF2-40B4-BE49-F238E27FC236}">
                <a16:creationId xmlns:a16="http://schemas.microsoft.com/office/drawing/2014/main" id="{A401936D-F952-40BC-8070-C07E19DDA052}"/>
              </a:ext>
            </a:extLst>
          </p:cNvPr>
          <p:cNvSpPr/>
          <p:nvPr/>
        </p:nvSpPr>
        <p:spPr>
          <a:xfrm>
            <a:off x="11004645" y="2243939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Rectangle 1662">
            <a:extLst>
              <a:ext uri="{FF2B5EF4-FFF2-40B4-BE49-F238E27FC236}">
                <a16:creationId xmlns:a16="http://schemas.microsoft.com/office/drawing/2014/main" id="{C29BBA32-9BA7-48B6-B46E-48BF18D51B43}"/>
              </a:ext>
            </a:extLst>
          </p:cNvPr>
          <p:cNvSpPr/>
          <p:nvPr/>
        </p:nvSpPr>
        <p:spPr>
          <a:xfrm>
            <a:off x="11004934" y="218420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Rectangle 1663">
            <a:extLst>
              <a:ext uri="{FF2B5EF4-FFF2-40B4-BE49-F238E27FC236}">
                <a16:creationId xmlns:a16="http://schemas.microsoft.com/office/drawing/2014/main" id="{B942CD86-82FE-4B9B-B740-0C11D343A1A1}"/>
              </a:ext>
            </a:extLst>
          </p:cNvPr>
          <p:cNvSpPr/>
          <p:nvPr/>
        </p:nvSpPr>
        <p:spPr>
          <a:xfrm>
            <a:off x="11004645" y="2773111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Rectangle 1664">
            <a:extLst>
              <a:ext uri="{FF2B5EF4-FFF2-40B4-BE49-F238E27FC236}">
                <a16:creationId xmlns:a16="http://schemas.microsoft.com/office/drawing/2014/main" id="{78A4633F-27AF-46B3-B896-E0009DA24B96}"/>
              </a:ext>
            </a:extLst>
          </p:cNvPr>
          <p:cNvSpPr/>
          <p:nvPr/>
        </p:nvSpPr>
        <p:spPr>
          <a:xfrm>
            <a:off x="11004645" y="2709924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Rectangle 1665">
            <a:extLst>
              <a:ext uri="{FF2B5EF4-FFF2-40B4-BE49-F238E27FC236}">
                <a16:creationId xmlns:a16="http://schemas.microsoft.com/office/drawing/2014/main" id="{9A69C461-5655-478B-9692-36E9FD403EB2}"/>
              </a:ext>
            </a:extLst>
          </p:cNvPr>
          <p:cNvSpPr/>
          <p:nvPr/>
        </p:nvSpPr>
        <p:spPr>
          <a:xfrm>
            <a:off x="11004645" y="2643609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Rectangle 1666">
            <a:extLst>
              <a:ext uri="{FF2B5EF4-FFF2-40B4-BE49-F238E27FC236}">
                <a16:creationId xmlns:a16="http://schemas.microsoft.com/office/drawing/2014/main" id="{0D609552-9ED3-447B-B0BC-B58DDD64B73A}"/>
              </a:ext>
            </a:extLst>
          </p:cNvPr>
          <p:cNvSpPr/>
          <p:nvPr/>
        </p:nvSpPr>
        <p:spPr>
          <a:xfrm>
            <a:off x="11004645" y="2576077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Rectangle 1667">
            <a:extLst>
              <a:ext uri="{FF2B5EF4-FFF2-40B4-BE49-F238E27FC236}">
                <a16:creationId xmlns:a16="http://schemas.microsoft.com/office/drawing/2014/main" id="{D5DF383A-30C3-4ED0-9BC8-F207A5160F42}"/>
              </a:ext>
            </a:extLst>
          </p:cNvPr>
          <p:cNvSpPr/>
          <p:nvPr/>
        </p:nvSpPr>
        <p:spPr>
          <a:xfrm>
            <a:off x="11004645" y="2509336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Rectangle 1668">
            <a:extLst>
              <a:ext uri="{FF2B5EF4-FFF2-40B4-BE49-F238E27FC236}">
                <a16:creationId xmlns:a16="http://schemas.microsoft.com/office/drawing/2014/main" id="{7752EA3D-9B2F-4F42-82EA-E5B2FA06102F}"/>
              </a:ext>
            </a:extLst>
          </p:cNvPr>
          <p:cNvSpPr/>
          <p:nvPr/>
        </p:nvSpPr>
        <p:spPr>
          <a:xfrm>
            <a:off x="11004645" y="3103709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Rectangle 1669">
            <a:extLst>
              <a:ext uri="{FF2B5EF4-FFF2-40B4-BE49-F238E27FC236}">
                <a16:creationId xmlns:a16="http://schemas.microsoft.com/office/drawing/2014/main" id="{ACE404B7-9CCC-4FA5-9EB7-1AE15BA3FC65}"/>
              </a:ext>
            </a:extLst>
          </p:cNvPr>
          <p:cNvSpPr/>
          <p:nvPr/>
        </p:nvSpPr>
        <p:spPr>
          <a:xfrm>
            <a:off x="11004645" y="3035010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Rectangle 1670">
            <a:extLst>
              <a:ext uri="{FF2B5EF4-FFF2-40B4-BE49-F238E27FC236}">
                <a16:creationId xmlns:a16="http://schemas.microsoft.com/office/drawing/2014/main" id="{1C20A211-ED40-4CFF-87B0-6EDBF5EE5465}"/>
              </a:ext>
            </a:extLst>
          </p:cNvPr>
          <p:cNvSpPr/>
          <p:nvPr/>
        </p:nvSpPr>
        <p:spPr>
          <a:xfrm>
            <a:off x="11004645" y="2967133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Rectangle 1671">
            <a:extLst>
              <a:ext uri="{FF2B5EF4-FFF2-40B4-BE49-F238E27FC236}">
                <a16:creationId xmlns:a16="http://schemas.microsoft.com/office/drawing/2014/main" id="{60748B05-DC02-4367-BB02-9DA1DB5A775C}"/>
              </a:ext>
            </a:extLst>
          </p:cNvPr>
          <p:cNvSpPr/>
          <p:nvPr/>
        </p:nvSpPr>
        <p:spPr>
          <a:xfrm>
            <a:off x="11004645" y="2900818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Rectangle 1672">
            <a:extLst>
              <a:ext uri="{FF2B5EF4-FFF2-40B4-BE49-F238E27FC236}">
                <a16:creationId xmlns:a16="http://schemas.microsoft.com/office/drawing/2014/main" id="{170E4555-F42C-482F-B6A4-1BDBDC9B015F}"/>
              </a:ext>
            </a:extLst>
          </p:cNvPr>
          <p:cNvSpPr/>
          <p:nvPr/>
        </p:nvSpPr>
        <p:spPr>
          <a:xfrm>
            <a:off x="11004645" y="2837629"/>
            <a:ext cx="62406" cy="5941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Rectangle 1673">
            <a:extLst>
              <a:ext uri="{FF2B5EF4-FFF2-40B4-BE49-F238E27FC236}">
                <a16:creationId xmlns:a16="http://schemas.microsoft.com/office/drawing/2014/main" id="{42952D08-470C-461D-ADF6-F83504B6B938}"/>
              </a:ext>
            </a:extLst>
          </p:cNvPr>
          <p:cNvSpPr/>
          <p:nvPr/>
        </p:nvSpPr>
        <p:spPr>
          <a:xfrm>
            <a:off x="11006274" y="1338569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Rectangle 1674">
            <a:extLst>
              <a:ext uri="{FF2B5EF4-FFF2-40B4-BE49-F238E27FC236}">
                <a16:creationId xmlns:a16="http://schemas.microsoft.com/office/drawing/2014/main" id="{00752FAF-EB0E-4FE0-BB6D-6C5B9267508B}"/>
              </a:ext>
            </a:extLst>
          </p:cNvPr>
          <p:cNvSpPr/>
          <p:nvPr/>
        </p:nvSpPr>
        <p:spPr>
          <a:xfrm>
            <a:off x="11006274" y="1270901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Rectangle 1675">
            <a:extLst>
              <a:ext uri="{FF2B5EF4-FFF2-40B4-BE49-F238E27FC236}">
                <a16:creationId xmlns:a16="http://schemas.microsoft.com/office/drawing/2014/main" id="{4E80210D-B85F-44C7-8A4B-C69C43089B7A}"/>
              </a:ext>
            </a:extLst>
          </p:cNvPr>
          <p:cNvSpPr/>
          <p:nvPr/>
        </p:nvSpPr>
        <p:spPr>
          <a:xfrm>
            <a:off x="11006274" y="120194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Rectangle 1676">
            <a:extLst>
              <a:ext uri="{FF2B5EF4-FFF2-40B4-BE49-F238E27FC236}">
                <a16:creationId xmlns:a16="http://schemas.microsoft.com/office/drawing/2014/main" id="{5ED1A9D9-30F0-4CEA-92E1-14F37C4CA8C0}"/>
              </a:ext>
            </a:extLst>
          </p:cNvPr>
          <p:cNvSpPr/>
          <p:nvPr/>
        </p:nvSpPr>
        <p:spPr>
          <a:xfrm>
            <a:off x="11006274" y="113882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Rectangle 1677">
            <a:extLst>
              <a:ext uri="{FF2B5EF4-FFF2-40B4-BE49-F238E27FC236}">
                <a16:creationId xmlns:a16="http://schemas.microsoft.com/office/drawing/2014/main" id="{F9E000A7-7144-4F7C-A19F-BE742ED6C6D1}"/>
              </a:ext>
            </a:extLst>
          </p:cNvPr>
          <p:cNvSpPr/>
          <p:nvPr/>
        </p:nvSpPr>
        <p:spPr>
          <a:xfrm>
            <a:off x="11004919" y="1078775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Rectangle 1678">
            <a:extLst>
              <a:ext uri="{FF2B5EF4-FFF2-40B4-BE49-F238E27FC236}">
                <a16:creationId xmlns:a16="http://schemas.microsoft.com/office/drawing/2014/main" id="{65E67CAE-16B6-485F-9133-A68563E7E5B5}"/>
              </a:ext>
            </a:extLst>
          </p:cNvPr>
          <p:cNvSpPr/>
          <p:nvPr/>
        </p:nvSpPr>
        <p:spPr>
          <a:xfrm>
            <a:off x="11006274" y="1667995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Rectangle 1679">
            <a:extLst>
              <a:ext uri="{FF2B5EF4-FFF2-40B4-BE49-F238E27FC236}">
                <a16:creationId xmlns:a16="http://schemas.microsoft.com/office/drawing/2014/main" id="{4188E8A8-4779-4786-A90B-0661E443AA18}"/>
              </a:ext>
            </a:extLst>
          </p:cNvPr>
          <p:cNvSpPr/>
          <p:nvPr/>
        </p:nvSpPr>
        <p:spPr>
          <a:xfrm>
            <a:off x="11006274" y="1604808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Rectangle 1680">
            <a:extLst>
              <a:ext uri="{FF2B5EF4-FFF2-40B4-BE49-F238E27FC236}">
                <a16:creationId xmlns:a16="http://schemas.microsoft.com/office/drawing/2014/main" id="{D82A0480-EAD5-4804-A4FE-6E0DA1E08ED6}"/>
              </a:ext>
            </a:extLst>
          </p:cNvPr>
          <p:cNvSpPr/>
          <p:nvPr/>
        </p:nvSpPr>
        <p:spPr>
          <a:xfrm>
            <a:off x="11006274" y="1538493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Rectangle 1681">
            <a:extLst>
              <a:ext uri="{FF2B5EF4-FFF2-40B4-BE49-F238E27FC236}">
                <a16:creationId xmlns:a16="http://schemas.microsoft.com/office/drawing/2014/main" id="{C2A0064B-54CC-48B2-932C-5B2760849F6C}"/>
              </a:ext>
            </a:extLst>
          </p:cNvPr>
          <p:cNvSpPr/>
          <p:nvPr/>
        </p:nvSpPr>
        <p:spPr>
          <a:xfrm>
            <a:off x="11006274" y="1470962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Rectangle 1682">
            <a:extLst>
              <a:ext uri="{FF2B5EF4-FFF2-40B4-BE49-F238E27FC236}">
                <a16:creationId xmlns:a16="http://schemas.microsoft.com/office/drawing/2014/main" id="{E221EE42-1843-4160-BC80-75BD44EA86F7}"/>
              </a:ext>
            </a:extLst>
          </p:cNvPr>
          <p:cNvSpPr/>
          <p:nvPr/>
        </p:nvSpPr>
        <p:spPr>
          <a:xfrm>
            <a:off x="11006274" y="1404221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Rectangle 1683">
            <a:extLst>
              <a:ext uri="{FF2B5EF4-FFF2-40B4-BE49-F238E27FC236}">
                <a16:creationId xmlns:a16="http://schemas.microsoft.com/office/drawing/2014/main" id="{76519CA7-6678-4ABE-900F-6584121DA9E6}"/>
              </a:ext>
            </a:extLst>
          </p:cNvPr>
          <p:cNvSpPr/>
          <p:nvPr/>
        </p:nvSpPr>
        <p:spPr>
          <a:xfrm>
            <a:off x="11006274" y="199859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Rectangle 1684">
            <a:extLst>
              <a:ext uri="{FF2B5EF4-FFF2-40B4-BE49-F238E27FC236}">
                <a16:creationId xmlns:a16="http://schemas.microsoft.com/office/drawing/2014/main" id="{3DF71658-35E7-4268-B8E5-09D9821CE89C}"/>
              </a:ext>
            </a:extLst>
          </p:cNvPr>
          <p:cNvSpPr/>
          <p:nvPr/>
        </p:nvSpPr>
        <p:spPr>
          <a:xfrm>
            <a:off x="11006274" y="1929894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6" name="Rectangle 1685">
            <a:extLst>
              <a:ext uri="{FF2B5EF4-FFF2-40B4-BE49-F238E27FC236}">
                <a16:creationId xmlns:a16="http://schemas.microsoft.com/office/drawing/2014/main" id="{EC1EB700-0F63-4616-9507-2920002E4355}"/>
              </a:ext>
            </a:extLst>
          </p:cNvPr>
          <p:cNvSpPr/>
          <p:nvPr/>
        </p:nvSpPr>
        <p:spPr>
          <a:xfrm>
            <a:off x="11006274" y="1862018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Rectangle 1686">
            <a:extLst>
              <a:ext uri="{FF2B5EF4-FFF2-40B4-BE49-F238E27FC236}">
                <a16:creationId xmlns:a16="http://schemas.microsoft.com/office/drawing/2014/main" id="{B9FF7BB4-3E02-4C05-9CD7-3EACDAC0D208}"/>
              </a:ext>
            </a:extLst>
          </p:cNvPr>
          <p:cNvSpPr/>
          <p:nvPr/>
        </p:nvSpPr>
        <p:spPr>
          <a:xfrm>
            <a:off x="11006274" y="1795703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Rectangle 1687">
            <a:extLst>
              <a:ext uri="{FF2B5EF4-FFF2-40B4-BE49-F238E27FC236}">
                <a16:creationId xmlns:a16="http://schemas.microsoft.com/office/drawing/2014/main" id="{DA1780EB-82DC-48DD-BECF-0AFE0D3969C6}"/>
              </a:ext>
            </a:extLst>
          </p:cNvPr>
          <p:cNvSpPr/>
          <p:nvPr/>
        </p:nvSpPr>
        <p:spPr>
          <a:xfrm>
            <a:off x="11006274" y="1732513"/>
            <a:ext cx="62406" cy="59417"/>
          </a:xfrm>
          <a:prstGeom prst="rect">
            <a:avLst/>
          </a:prstGeom>
          <a:solidFill>
            <a:srgbClr val="E01E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Rectangle 1688">
            <a:extLst>
              <a:ext uri="{FF2B5EF4-FFF2-40B4-BE49-F238E27FC236}">
                <a16:creationId xmlns:a16="http://schemas.microsoft.com/office/drawing/2014/main" id="{B6AB83A9-8314-4426-AC9E-BDFDE160AC4B}"/>
              </a:ext>
            </a:extLst>
          </p:cNvPr>
          <p:cNvSpPr/>
          <p:nvPr/>
        </p:nvSpPr>
        <p:spPr>
          <a:xfrm>
            <a:off x="10163490" y="1337420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Rectangle 1689">
            <a:extLst>
              <a:ext uri="{FF2B5EF4-FFF2-40B4-BE49-F238E27FC236}">
                <a16:creationId xmlns:a16="http://schemas.microsoft.com/office/drawing/2014/main" id="{3D481547-3DAE-4A47-99BE-E55E009161A5}"/>
              </a:ext>
            </a:extLst>
          </p:cNvPr>
          <p:cNvSpPr/>
          <p:nvPr/>
        </p:nvSpPr>
        <p:spPr>
          <a:xfrm>
            <a:off x="10163490" y="126975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Rectangle 1690">
            <a:extLst>
              <a:ext uri="{FF2B5EF4-FFF2-40B4-BE49-F238E27FC236}">
                <a16:creationId xmlns:a16="http://schemas.microsoft.com/office/drawing/2014/main" id="{4EB2C6E0-ED06-4EAD-96BE-EEBD9E9C02ED}"/>
              </a:ext>
            </a:extLst>
          </p:cNvPr>
          <p:cNvSpPr/>
          <p:nvPr/>
        </p:nvSpPr>
        <p:spPr>
          <a:xfrm>
            <a:off x="10163490" y="120079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Rectangle 1691">
            <a:extLst>
              <a:ext uri="{FF2B5EF4-FFF2-40B4-BE49-F238E27FC236}">
                <a16:creationId xmlns:a16="http://schemas.microsoft.com/office/drawing/2014/main" id="{3914C7BD-6895-4874-B2E8-DD769EC5F827}"/>
              </a:ext>
            </a:extLst>
          </p:cNvPr>
          <p:cNvSpPr/>
          <p:nvPr/>
        </p:nvSpPr>
        <p:spPr>
          <a:xfrm>
            <a:off x="10163490" y="113767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Rectangle 1692">
            <a:extLst>
              <a:ext uri="{FF2B5EF4-FFF2-40B4-BE49-F238E27FC236}">
                <a16:creationId xmlns:a16="http://schemas.microsoft.com/office/drawing/2014/main" id="{230AFCB4-48BD-4925-900D-9F14AB3721E5}"/>
              </a:ext>
            </a:extLst>
          </p:cNvPr>
          <p:cNvSpPr/>
          <p:nvPr/>
        </p:nvSpPr>
        <p:spPr>
          <a:xfrm>
            <a:off x="10162135" y="107762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Rectangle 1693">
            <a:extLst>
              <a:ext uri="{FF2B5EF4-FFF2-40B4-BE49-F238E27FC236}">
                <a16:creationId xmlns:a16="http://schemas.microsoft.com/office/drawing/2014/main" id="{F18C3F65-C73B-4586-BDAA-1E8F1EF46026}"/>
              </a:ext>
            </a:extLst>
          </p:cNvPr>
          <p:cNvSpPr/>
          <p:nvPr/>
        </p:nvSpPr>
        <p:spPr>
          <a:xfrm>
            <a:off x="10163490" y="1666847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Rectangle 1694">
            <a:extLst>
              <a:ext uri="{FF2B5EF4-FFF2-40B4-BE49-F238E27FC236}">
                <a16:creationId xmlns:a16="http://schemas.microsoft.com/office/drawing/2014/main" id="{22E3AEA6-BB14-49D1-9E9F-046AB82096F8}"/>
              </a:ext>
            </a:extLst>
          </p:cNvPr>
          <p:cNvSpPr/>
          <p:nvPr/>
        </p:nvSpPr>
        <p:spPr>
          <a:xfrm>
            <a:off x="10163490" y="1603660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Rectangle 1695">
            <a:extLst>
              <a:ext uri="{FF2B5EF4-FFF2-40B4-BE49-F238E27FC236}">
                <a16:creationId xmlns:a16="http://schemas.microsoft.com/office/drawing/2014/main" id="{0CB16B65-7332-4B38-B9B1-4D98621C9C42}"/>
              </a:ext>
            </a:extLst>
          </p:cNvPr>
          <p:cNvSpPr/>
          <p:nvPr/>
        </p:nvSpPr>
        <p:spPr>
          <a:xfrm>
            <a:off x="10163490" y="153734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Rectangle 1696">
            <a:extLst>
              <a:ext uri="{FF2B5EF4-FFF2-40B4-BE49-F238E27FC236}">
                <a16:creationId xmlns:a16="http://schemas.microsoft.com/office/drawing/2014/main" id="{78CE4181-AE10-42A0-9E4B-07C73999432D}"/>
              </a:ext>
            </a:extLst>
          </p:cNvPr>
          <p:cNvSpPr/>
          <p:nvPr/>
        </p:nvSpPr>
        <p:spPr>
          <a:xfrm>
            <a:off x="10163490" y="1469813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Rectangle 1697">
            <a:extLst>
              <a:ext uri="{FF2B5EF4-FFF2-40B4-BE49-F238E27FC236}">
                <a16:creationId xmlns:a16="http://schemas.microsoft.com/office/drawing/2014/main" id="{9552A898-E11E-4656-8EE9-53D9716EFFB1}"/>
              </a:ext>
            </a:extLst>
          </p:cNvPr>
          <p:cNvSpPr/>
          <p:nvPr/>
        </p:nvSpPr>
        <p:spPr>
          <a:xfrm>
            <a:off x="10163490" y="1403072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Rectangle 1698">
            <a:extLst>
              <a:ext uri="{FF2B5EF4-FFF2-40B4-BE49-F238E27FC236}">
                <a16:creationId xmlns:a16="http://schemas.microsoft.com/office/drawing/2014/main" id="{FD174892-90F7-454C-87F5-94D78A73A44B}"/>
              </a:ext>
            </a:extLst>
          </p:cNvPr>
          <p:cNvSpPr/>
          <p:nvPr/>
        </p:nvSpPr>
        <p:spPr>
          <a:xfrm>
            <a:off x="10163490" y="199744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Rectangle 1699">
            <a:extLst>
              <a:ext uri="{FF2B5EF4-FFF2-40B4-BE49-F238E27FC236}">
                <a16:creationId xmlns:a16="http://schemas.microsoft.com/office/drawing/2014/main" id="{9A081701-6B40-4A32-9B7E-3C598B3FCAD4}"/>
              </a:ext>
            </a:extLst>
          </p:cNvPr>
          <p:cNvSpPr/>
          <p:nvPr/>
        </p:nvSpPr>
        <p:spPr>
          <a:xfrm>
            <a:off x="10163490" y="1928746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Rectangle 1700">
            <a:extLst>
              <a:ext uri="{FF2B5EF4-FFF2-40B4-BE49-F238E27FC236}">
                <a16:creationId xmlns:a16="http://schemas.microsoft.com/office/drawing/2014/main" id="{98F8D884-69CC-486D-B773-1C0A87EA2730}"/>
              </a:ext>
            </a:extLst>
          </p:cNvPr>
          <p:cNvSpPr/>
          <p:nvPr/>
        </p:nvSpPr>
        <p:spPr>
          <a:xfrm>
            <a:off x="10163490" y="1860869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Rectangle 1701">
            <a:extLst>
              <a:ext uri="{FF2B5EF4-FFF2-40B4-BE49-F238E27FC236}">
                <a16:creationId xmlns:a16="http://schemas.microsoft.com/office/drawing/2014/main" id="{DE867F8E-FB70-4714-9A5E-3B4830A671F0}"/>
              </a:ext>
            </a:extLst>
          </p:cNvPr>
          <p:cNvSpPr/>
          <p:nvPr/>
        </p:nvSpPr>
        <p:spPr>
          <a:xfrm>
            <a:off x="10163490" y="1794554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Rectangle 1702">
            <a:extLst>
              <a:ext uri="{FF2B5EF4-FFF2-40B4-BE49-F238E27FC236}">
                <a16:creationId xmlns:a16="http://schemas.microsoft.com/office/drawing/2014/main" id="{8D593BB0-13D2-4E95-8C25-B5D4F150F0B6}"/>
              </a:ext>
            </a:extLst>
          </p:cNvPr>
          <p:cNvSpPr/>
          <p:nvPr/>
        </p:nvSpPr>
        <p:spPr>
          <a:xfrm>
            <a:off x="10163490" y="1731365"/>
            <a:ext cx="62406" cy="594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Rectangle 1703">
            <a:extLst>
              <a:ext uri="{FF2B5EF4-FFF2-40B4-BE49-F238E27FC236}">
                <a16:creationId xmlns:a16="http://schemas.microsoft.com/office/drawing/2014/main" id="{B4D52678-35F8-4EC7-B0B4-B94DC9985065}"/>
              </a:ext>
            </a:extLst>
          </p:cNvPr>
          <p:cNvSpPr/>
          <p:nvPr/>
        </p:nvSpPr>
        <p:spPr>
          <a:xfrm>
            <a:off x="10164917" y="2443964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Rectangle 1704">
            <a:extLst>
              <a:ext uri="{FF2B5EF4-FFF2-40B4-BE49-F238E27FC236}">
                <a16:creationId xmlns:a16="http://schemas.microsoft.com/office/drawing/2014/main" id="{F26DD65B-43D9-4FAB-8AF8-C9A45899F77B}"/>
              </a:ext>
            </a:extLst>
          </p:cNvPr>
          <p:cNvSpPr/>
          <p:nvPr/>
        </p:nvSpPr>
        <p:spPr>
          <a:xfrm>
            <a:off x="10164917" y="2376296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Rectangle 1705">
            <a:extLst>
              <a:ext uri="{FF2B5EF4-FFF2-40B4-BE49-F238E27FC236}">
                <a16:creationId xmlns:a16="http://schemas.microsoft.com/office/drawing/2014/main" id="{1E9CD622-D646-4D2F-A767-00EBA486862D}"/>
              </a:ext>
            </a:extLst>
          </p:cNvPr>
          <p:cNvSpPr/>
          <p:nvPr/>
        </p:nvSpPr>
        <p:spPr>
          <a:xfrm>
            <a:off x="10164917" y="230733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Rectangle 1706">
            <a:extLst>
              <a:ext uri="{FF2B5EF4-FFF2-40B4-BE49-F238E27FC236}">
                <a16:creationId xmlns:a16="http://schemas.microsoft.com/office/drawing/2014/main" id="{AE49D341-6853-4CD0-A854-668A1592E854}"/>
              </a:ext>
            </a:extLst>
          </p:cNvPr>
          <p:cNvSpPr/>
          <p:nvPr/>
        </p:nvSpPr>
        <p:spPr>
          <a:xfrm>
            <a:off x="10164917" y="224421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Rectangle 1707">
            <a:extLst>
              <a:ext uri="{FF2B5EF4-FFF2-40B4-BE49-F238E27FC236}">
                <a16:creationId xmlns:a16="http://schemas.microsoft.com/office/drawing/2014/main" id="{C5360CDB-5B1B-4308-8A1C-665BDBAB50B9}"/>
              </a:ext>
            </a:extLst>
          </p:cNvPr>
          <p:cNvSpPr/>
          <p:nvPr/>
        </p:nvSpPr>
        <p:spPr>
          <a:xfrm>
            <a:off x="10165207" y="2184486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Rectangle 1708">
            <a:extLst>
              <a:ext uri="{FF2B5EF4-FFF2-40B4-BE49-F238E27FC236}">
                <a16:creationId xmlns:a16="http://schemas.microsoft.com/office/drawing/2014/main" id="{6F43AC88-5471-47F9-910C-991701595F6D}"/>
              </a:ext>
            </a:extLst>
          </p:cNvPr>
          <p:cNvSpPr/>
          <p:nvPr/>
        </p:nvSpPr>
        <p:spPr>
          <a:xfrm>
            <a:off x="10164917" y="2773391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Rectangle 1709">
            <a:extLst>
              <a:ext uri="{FF2B5EF4-FFF2-40B4-BE49-F238E27FC236}">
                <a16:creationId xmlns:a16="http://schemas.microsoft.com/office/drawing/2014/main" id="{A2CFE3E0-278E-436E-BD38-76E24814D6C1}"/>
              </a:ext>
            </a:extLst>
          </p:cNvPr>
          <p:cNvSpPr/>
          <p:nvPr/>
        </p:nvSpPr>
        <p:spPr>
          <a:xfrm>
            <a:off x="10164917" y="2710204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Rectangle 1710">
            <a:extLst>
              <a:ext uri="{FF2B5EF4-FFF2-40B4-BE49-F238E27FC236}">
                <a16:creationId xmlns:a16="http://schemas.microsoft.com/office/drawing/2014/main" id="{678F0432-5DB7-4FA9-868E-380F33F21E30}"/>
              </a:ext>
            </a:extLst>
          </p:cNvPr>
          <p:cNvSpPr/>
          <p:nvPr/>
        </p:nvSpPr>
        <p:spPr>
          <a:xfrm>
            <a:off x="10164917" y="264388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Rectangle 1711">
            <a:extLst>
              <a:ext uri="{FF2B5EF4-FFF2-40B4-BE49-F238E27FC236}">
                <a16:creationId xmlns:a16="http://schemas.microsoft.com/office/drawing/2014/main" id="{41D5781E-B605-4901-951A-AFFFFFC44CC2}"/>
              </a:ext>
            </a:extLst>
          </p:cNvPr>
          <p:cNvSpPr/>
          <p:nvPr/>
        </p:nvSpPr>
        <p:spPr>
          <a:xfrm>
            <a:off x="10164917" y="2576357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Rectangle 1712">
            <a:extLst>
              <a:ext uri="{FF2B5EF4-FFF2-40B4-BE49-F238E27FC236}">
                <a16:creationId xmlns:a16="http://schemas.microsoft.com/office/drawing/2014/main" id="{1CBA6535-B6A7-4886-98FF-BEDA0AB9A23B}"/>
              </a:ext>
            </a:extLst>
          </p:cNvPr>
          <p:cNvSpPr/>
          <p:nvPr/>
        </p:nvSpPr>
        <p:spPr>
          <a:xfrm>
            <a:off x="10164917" y="2509616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Rectangle 1713">
            <a:extLst>
              <a:ext uri="{FF2B5EF4-FFF2-40B4-BE49-F238E27FC236}">
                <a16:creationId xmlns:a16="http://schemas.microsoft.com/office/drawing/2014/main" id="{27697AE3-8A91-4D21-86A0-9426A8320880}"/>
              </a:ext>
            </a:extLst>
          </p:cNvPr>
          <p:cNvSpPr/>
          <p:nvPr/>
        </p:nvSpPr>
        <p:spPr>
          <a:xfrm>
            <a:off x="10164917" y="310398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Rectangle 1714">
            <a:extLst>
              <a:ext uri="{FF2B5EF4-FFF2-40B4-BE49-F238E27FC236}">
                <a16:creationId xmlns:a16="http://schemas.microsoft.com/office/drawing/2014/main" id="{06CA91E7-EC84-4A2D-8F83-D6F49E785F26}"/>
              </a:ext>
            </a:extLst>
          </p:cNvPr>
          <p:cNvSpPr/>
          <p:nvPr/>
        </p:nvSpPr>
        <p:spPr>
          <a:xfrm>
            <a:off x="10164917" y="3035290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Rectangle 1715">
            <a:extLst>
              <a:ext uri="{FF2B5EF4-FFF2-40B4-BE49-F238E27FC236}">
                <a16:creationId xmlns:a16="http://schemas.microsoft.com/office/drawing/2014/main" id="{9AB8154E-CE4E-4A4A-A12D-91D8A1C74D67}"/>
              </a:ext>
            </a:extLst>
          </p:cNvPr>
          <p:cNvSpPr/>
          <p:nvPr/>
        </p:nvSpPr>
        <p:spPr>
          <a:xfrm>
            <a:off x="10164917" y="296741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Rectangle 1716">
            <a:extLst>
              <a:ext uri="{FF2B5EF4-FFF2-40B4-BE49-F238E27FC236}">
                <a16:creationId xmlns:a16="http://schemas.microsoft.com/office/drawing/2014/main" id="{6B819004-E5B3-4B12-9060-A1E425755959}"/>
              </a:ext>
            </a:extLst>
          </p:cNvPr>
          <p:cNvSpPr/>
          <p:nvPr/>
        </p:nvSpPr>
        <p:spPr>
          <a:xfrm>
            <a:off x="10164917" y="2901098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Rectangle 1717">
            <a:extLst>
              <a:ext uri="{FF2B5EF4-FFF2-40B4-BE49-F238E27FC236}">
                <a16:creationId xmlns:a16="http://schemas.microsoft.com/office/drawing/2014/main" id="{DB877127-232B-43D9-8B32-37D7ADD47C6C}"/>
              </a:ext>
            </a:extLst>
          </p:cNvPr>
          <p:cNvSpPr/>
          <p:nvPr/>
        </p:nvSpPr>
        <p:spPr>
          <a:xfrm>
            <a:off x="10164917" y="283790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Rectangle 1718">
            <a:extLst>
              <a:ext uri="{FF2B5EF4-FFF2-40B4-BE49-F238E27FC236}">
                <a16:creationId xmlns:a16="http://schemas.microsoft.com/office/drawing/2014/main" id="{EDAEDEEB-B37A-469F-ACBD-62371F89FFC0}"/>
              </a:ext>
            </a:extLst>
          </p:cNvPr>
          <p:cNvSpPr/>
          <p:nvPr/>
        </p:nvSpPr>
        <p:spPr>
          <a:xfrm flipV="1">
            <a:off x="11007335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Rectangle 1719">
            <a:extLst>
              <a:ext uri="{FF2B5EF4-FFF2-40B4-BE49-F238E27FC236}">
                <a16:creationId xmlns:a16="http://schemas.microsoft.com/office/drawing/2014/main" id="{542307F9-7458-4251-8414-EB30710395D0}"/>
              </a:ext>
            </a:extLst>
          </p:cNvPr>
          <p:cNvSpPr/>
          <p:nvPr/>
        </p:nvSpPr>
        <p:spPr>
          <a:xfrm flipV="1">
            <a:off x="10417089" y="3224615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Rectangle 1720">
            <a:extLst>
              <a:ext uri="{FF2B5EF4-FFF2-40B4-BE49-F238E27FC236}">
                <a16:creationId xmlns:a16="http://schemas.microsoft.com/office/drawing/2014/main" id="{56DF2101-22F3-458C-ACDA-10DD7D2B4652}"/>
              </a:ext>
            </a:extLst>
          </p:cNvPr>
          <p:cNvSpPr/>
          <p:nvPr/>
        </p:nvSpPr>
        <p:spPr>
          <a:xfrm flipV="1">
            <a:off x="10543475" y="3227412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Rectangle 1721">
            <a:extLst>
              <a:ext uri="{FF2B5EF4-FFF2-40B4-BE49-F238E27FC236}">
                <a16:creationId xmlns:a16="http://schemas.microsoft.com/office/drawing/2014/main" id="{E5DBBF22-CCD8-4E76-9BFC-C05737AEFC3A}"/>
              </a:ext>
            </a:extLst>
          </p:cNvPr>
          <p:cNvSpPr/>
          <p:nvPr/>
        </p:nvSpPr>
        <p:spPr>
          <a:xfrm flipV="1">
            <a:off x="10608887" y="3227412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Rectangle 1722">
            <a:extLst>
              <a:ext uri="{FF2B5EF4-FFF2-40B4-BE49-F238E27FC236}">
                <a16:creationId xmlns:a16="http://schemas.microsoft.com/office/drawing/2014/main" id="{AB0A972F-0F7F-4D3E-96BC-E8EF4D2AC6CA}"/>
              </a:ext>
            </a:extLst>
          </p:cNvPr>
          <p:cNvSpPr/>
          <p:nvPr/>
        </p:nvSpPr>
        <p:spPr>
          <a:xfrm flipV="1">
            <a:off x="10673689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Rectangle 1723">
            <a:extLst>
              <a:ext uri="{FF2B5EF4-FFF2-40B4-BE49-F238E27FC236}">
                <a16:creationId xmlns:a16="http://schemas.microsoft.com/office/drawing/2014/main" id="{ACE72D9C-4B98-417B-A0E4-0825681C14CA}"/>
              </a:ext>
            </a:extLst>
          </p:cNvPr>
          <p:cNvSpPr/>
          <p:nvPr/>
        </p:nvSpPr>
        <p:spPr>
          <a:xfrm flipV="1">
            <a:off x="10740906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Rectangle 1724">
            <a:extLst>
              <a:ext uri="{FF2B5EF4-FFF2-40B4-BE49-F238E27FC236}">
                <a16:creationId xmlns:a16="http://schemas.microsoft.com/office/drawing/2014/main" id="{D231724E-0D10-4C32-B6E0-2BDB03E89FC5}"/>
              </a:ext>
            </a:extLst>
          </p:cNvPr>
          <p:cNvSpPr/>
          <p:nvPr/>
        </p:nvSpPr>
        <p:spPr>
          <a:xfrm flipV="1">
            <a:off x="10809326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Rectangle 1725">
            <a:extLst>
              <a:ext uri="{FF2B5EF4-FFF2-40B4-BE49-F238E27FC236}">
                <a16:creationId xmlns:a16="http://schemas.microsoft.com/office/drawing/2014/main" id="{90C00EE9-7395-4908-B579-EEC37615C0AF}"/>
              </a:ext>
            </a:extLst>
          </p:cNvPr>
          <p:cNvSpPr/>
          <p:nvPr/>
        </p:nvSpPr>
        <p:spPr>
          <a:xfrm flipV="1">
            <a:off x="10877733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Rectangle 1726">
            <a:extLst>
              <a:ext uri="{FF2B5EF4-FFF2-40B4-BE49-F238E27FC236}">
                <a16:creationId xmlns:a16="http://schemas.microsoft.com/office/drawing/2014/main" id="{45EAF1E3-B34D-436C-A5BD-ABE20B506CF2}"/>
              </a:ext>
            </a:extLst>
          </p:cNvPr>
          <p:cNvSpPr/>
          <p:nvPr/>
        </p:nvSpPr>
        <p:spPr>
          <a:xfrm flipV="1">
            <a:off x="10942535" y="3224523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Rectangle 1727">
            <a:extLst>
              <a:ext uri="{FF2B5EF4-FFF2-40B4-BE49-F238E27FC236}">
                <a16:creationId xmlns:a16="http://schemas.microsoft.com/office/drawing/2014/main" id="{3D79C08B-A79B-4587-81AA-1140C9EA9FB0}"/>
              </a:ext>
            </a:extLst>
          </p:cNvPr>
          <p:cNvSpPr/>
          <p:nvPr/>
        </p:nvSpPr>
        <p:spPr>
          <a:xfrm flipV="1">
            <a:off x="10877046" y="328589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Rectangle 1728">
            <a:extLst>
              <a:ext uri="{FF2B5EF4-FFF2-40B4-BE49-F238E27FC236}">
                <a16:creationId xmlns:a16="http://schemas.microsoft.com/office/drawing/2014/main" id="{748903AF-5076-401C-B104-19342FE6E704}"/>
              </a:ext>
            </a:extLst>
          </p:cNvPr>
          <p:cNvSpPr/>
          <p:nvPr/>
        </p:nvSpPr>
        <p:spPr>
          <a:xfrm flipV="1">
            <a:off x="10812246" y="328589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Rectangle 1729">
            <a:extLst>
              <a:ext uri="{FF2B5EF4-FFF2-40B4-BE49-F238E27FC236}">
                <a16:creationId xmlns:a16="http://schemas.microsoft.com/office/drawing/2014/main" id="{1443CFAB-1913-4C40-814B-BF0A754541F5}"/>
              </a:ext>
            </a:extLst>
          </p:cNvPr>
          <p:cNvSpPr/>
          <p:nvPr/>
        </p:nvSpPr>
        <p:spPr>
          <a:xfrm flipV="1">
            <a:off x="10740885" y="328589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Rectangle 1730">
            <a:extLst>
              <a:ext uri="{FF2B5EF4-FFF2-40B4-BE49-F238E27FC236}">
                <a16:creationId xmlns:a16="http://schemas.microsoft.com/office/drawing/2014/main" id="{58090D2D-E984-4582-90FF-0C5A77322D73}"/>
              </a:ext>
            </a:extLst>
          </p:cNvPr>
          <p:cNvSpPr/>
          <p:nvPr/>
        </p:nvSpPr>
        <p:spPr>
          <a:xfrm flipV="1">
            <a:off x="10676085" y="3285898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Rectangle 1731">
            <a:extLst>
              <a:ext uri="{FF2B5EF4-FFF2-40B4-BE49-F238E27FC236}">
                <a16:creationId xmlns:a16="http://schemas.microsoft.com/office/drawing/2014/main" id="{99C9BA00-18AA-481C-B986-36CBE4DE6105}"/>
              </a:ext>
            </a:extLst>
          </p:cNvPr>
          <p:cNvSpPr/>
          <p:nvPr/>
        </p:nvSpPr>
        <p:spPr>
          <a:xfrm>
            <a:off x="10353237" y="322472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Rectangle 1732">
            <a:extLst>
              <a:ext uri="{FF2B5EF4-FFF2-40B4-BE49-F238E27FC236}">
                <a16:creationId xmlns:a16="http://schemas.microsoft.com/office/drawing/2014/main" id="{3F37552E-E751-4489-B798-975CA74350E8}"/>
              </a:ext>
            </a:extLst>
          </p:cNvPr>
          <p:cNvSpPr/>
          <p:nvPr/>
        </p:nvSpPr>
        <p:spPr>
          <a:xfrm>
            <a:off x="10292344" y="322472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Rectangle 1733">
            <a:extLst>
              <a:ext uri="{FF2B5EF4-FFF2-40B4-BE49-F238E27FC236}">
                <a16:creationId xmlns:a16="http://schemas.microsoft.com/office/drawing/2014/main" id="{9EE7109E-3945-4529-A85A-42F5CA052108}"/>
              </a:ext>
            </a:extLst>
          </p:cNvPr>
          <p:cNvSpPr/>
          <p:nvPr/>
        </p:nvSpPr>
        <p:spPr>
          <a:xfrm flipV="1">
            <a:off x="10416350" y="3283879"/>
            <a:ext cx="62406" cy="5941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Rectangle 1734">
            <a:extLst>
              <a:ext uri="{FF2B5EF4-FFF2-40B4-BE49-F238E27FC236}">
                <a16:creationId xmlns:a16="http://schemas.microsoft.com/office/drawing/2014/main" id="{5423AF2C-83D8-42EF-8793-105D927D828A}"/>
              </a:ext>
            </a:extLst>
          </p:cNvPr>
          <p:cNvSpPr/>
          <p:nvPr/>
        </p:nvSpPr>
        <p:spPr>
          <a:xfrm flipV="1">
            <a:off x="10542736" y="3286676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Rectangle 1735">
            <a:extLst>
              <a:ext uri="{FF2B5EF4-FFF2-40B4-BE49-F238E27FC236}">
                <a16:creationId xmlns:a16="http://schemas.microsoft.com/office/drawing/2014/main" id="{A0AC4EB8-F25C-4129-AFA9-88F4C40381D3}"/>
              </a:ext>
            </a:extLst>
          </p:cNvPr>
          <p:cNvSpPr/>
          <p:nvPr/>
        </p:nvSpPr>
        <p:spPr>
          <a:xfrm flipV="1">
            <a:off x="10608149" y="3286676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Rectangle 1736">
            <a:extLst>
              <a:ext uri="{FF2B5EF4-FFF2-40B4-BE49-F238E27FC236}">
                <a16:creationId xmlns:a16="http://schemas.microsoft.com/office/drawing/2014/main" id="{7D716565-6F40-4488-91A6-F3767423F94B}"/>
              </a:ext>
            </a:extLst>
          </p:cNvPr>
          <p:cNvSpPr/>
          <p:nvPr/>
        </p:nvSpPr>
        <p:spPr>
          <a:xfrm>
            <a:off x="10352498" y="328399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Rectangle 1737">
            <a:extLst>
              <a:ext uri="{FF2B5EF4-FFF2-40B4-BE49-F238E27FC236}">
                <a16:creationId xmlns:a16="http://schemas.microsoft.com/office/drawing/2014/main" id="{2A1A354F-2A7A-4778-A522-B5552D20EDF9}"/>
              </a:ext>
            </a:extLst>
          </p:cNvPr>
          <p:cNvSpPr/>
          <p:nvPr/>
        </p:nvSpPr>
        <p:spPr>
          <a:xfrm>
            <a:off x="10291605" y="3283993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Rectangle 1738">
            <a:extLst>
              <a:ext uri="{FF2B5EF4-FFF2-40B4-BE49-F238E27FC236}">
                <a16:creationId xmlns:a16="http://schemas.microsoft.com/office/drawing/2014/main" id="{63864BEF-C5EB-4CA5-BFB3-45574DC7EE64}"/>
              </a:ext>
            </a:extLst>
          </p:cNvPr>
          <p:cNvSpPr/>
          <p:nvPr/>
        </p:nvSpPr>
        <p:spPr>
          <a:xfrm>
            <a:off x="10944967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Rectangle 1739">
            <a:extLst>
              <a:ext uri="{FF2B5EF4-FFF2-40B4-BE49-F238E27FC236}">
                <a16:creationId xmlns:a16="http://schemas.microsoft.com/office/drawing/2014/main" id="{A6BCA9AB-1CE2-4C99-9CFC-722A15003617}"/>
              </a:ext>
            </a:extLst>
          </p:cNvPr>
          <p:cNvSpPr/>
          <p:nvPr/>
        </p:nvSpPr>
        <p:spPr>
          <a:xfrm>
            <a:off x="10352098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Rectangle 1740">
            <a:extLst>
              <a:ext uri="{FF2B5EF4-FFF2-40B4-BE49-F238E27FC236}">
                <a16:creationId xmlns:a16="http://schemas.microsoft.com/office/drawing/2014/main" id="{0ADADDF3-A707-41F7-842F-590E222FA49A}"/>
              </a:ext>
            </a:extLst>
          </p:cNvPr>
          <p:cNvSpPr/>
          <p:nvPr/>
        </p:nvSpPr>
        <p:spPr>
          <a:xfrm>
            <a:off x="10414504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Rectangle 1741">
            <a:extLst>
              <a:ext uri="{FF2B5EF4-FFF2-40B4-BE49-F238E27FC236}">
                <a16:creationId xmlns:a16="http://schemas.microsoft.com/office/drawing/2014/main" id="{A6CD1ABE-BD78-4217-A38D-8E10FBC29218}"/>
              </a:ext>
            </a:extLst>
          </p:cNvPr>
          <p:cNvSpPr/>
          <p:nvPr/>
        </p:nvSpPr>
        <p:spPr>
          <a:xfrm>
            <a:off x="10480496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Rectangle 1742">
            <a:extLst>
              <a:ext uri="{FF2B5EF4-FFF2-40B4-BE49-F238E27FC236}">
                <a16:creationId xmlns:a16="http://schemas.microsoft.com/office/drawing/2014/main" id="{062ACAAE-3079-4CF8-B1BA-22C617A36A2D}"/>
              </a:ext>
            </a:extLst>
          </p:cNvPr>
          <p:cNvSpPr/>
          <p:nvPr/>
        </p:nvSpPr>
        <p:spPr>
          <a:xfrm>
            <a:off x="10545908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Rectangle 1743">
            <a:extLst>
              <a:ext uri="{FF2B5EF4-FFF2-40B4-BE49-F238E27FC236}">
                <a16:creationId xmlns:a16="http://schemas.microsoft.com/office/drawing/2014/main" id="{3D89CD8B-3A09-42A7-8DEA-BB41BC1EF59D}"/>
              </a:ext>
            </a:extLst>
          </p:cNvPr>
          <p:cNvSpPr/>
          <p:nvPr/>
        </p:nvSpPr>
        <p:spPr>
          <a:xfrm>
            <a:off x="10611321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Rectangle 1744">
            <a:extLst>
              <a:ext uri="{FF2B5EF4-FFF2-40B4-BE49-F238E27FC236}">
                <a16:creationId xmlns:a16="http://schemas.microsoft.com/office/drawing/2014/main" id="{2A03EFE8-1D52-484D-B855-6588BB98E752}"/>
              </a:ext>
            </a:extLst>
          </p:cNvPr>
          <p:cNvSpPr/>
          <p:nvPr/>
        </p:nvSpPr>
        <p:spPr>
          <a:xfrm>
            <a:off x="10678538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Rectangle 1745">
            <a:extLst>
              <a:ext uri="{FF2B5EF4-FFF2-40B4-BE49-F238E27FC236}">
                <a16:creationId xmlns:a16="http://schemas.microsoft.com/office/drawing/2014/main" id="{86B7AC45-B979-4E6A-BF47-747D00255790}"/>
              </a:ext>
            </a:extLst>
          </p:cNvPr>
          <p:cNvSpPr/>
          <p:nvPr/>
        </p:nvSpPr>
        <p:spPr>
          <a:xfrm>
            <a:off x="10746958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Rectangle 1746">
            <a:extLst>
              <a:ext uri="{FF2B5EF4-FFF2-40B4-BE49-F238E27FC236}">
                <a16:creationId xmlns:a16="http://schemas.microsoft.com/office/drawing/2014/main" id="{F0ABDCAE-C136-42D9-B290-E005586890E2}"/>
              </a:ext>
            </a:extLst>
          </p:cNvPr>
          <p:cNvSpPr/>
          <p:nvPr/>
        </p:nvSpPr>
        <p:spPr>
          <a:xfrm>
            <a:off x="10815365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Rectangle 1747">
            <a:extLst>
              <a:ext uri="{FF2B5EF4-FFF2-40B4-BE49-F238E27FC236}">
                <a16:creationId xmlns:a16="http://schemas.microsoft.com/office/drawing/2014/main" id="{BFDFA22E-C712-4400-8791-7F15C25E89E1}"/>
              </a:ext>
            </a:extLst>
          </p:cNvPr>
          <p:cNvSpPr/>
          <p:nvPr/>
        </p:nvSpPr>
        <p:spPr>
          <a:xfrm>
            <a:off x="10880167" y="3167263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Rectangle 1748">
            <a:extLst>
              <a:ext uri="{FF2B5EF4-FFF2-40B4-BE49-F238E27FC236}">
                <a16:creationId xmlns:a16="http://schemas.microsoft.com/office/drawing/2014/main" id="{F7F93191-9CED-407F-892F-F35F849A9E7E}"/>
              </a:ext>
            </a:extLst>
          </p:cNvPr>
          <p:cNvSpPr/>
          <p:nvPr/>
        </p:nvSpPr>
        <p:spPr>
          <a:xfrm>
            <a:off x="11007098" y="3165191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Rectangle 1749">
            <a:extLst>
              <a:ext uri="{FF2B5EF4-FFF2-40B4-BE49-F238E27FC236}">
                <a16:creationId xmlns:a16="http://schemas.microsoft.com/office/drawing/2014/main" id="{4CC95C4B-E683-47DD-B2A7-0AA8542024CA}"/>
              </a:ext>
            </a:extLst>
          </p:cNvPr>
          <p:cNvSpPr/>
          <p:nvPr/>
        </p:nvSpPr>
        <p:spPr>
          <a:xfrm>
            <a:off x="10940118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Rectangle 1750">
            <a:extLst>
              <a:ext uri="{FF2B5EF4-FFF2-40B4-BE49-F238E27FC236}">
                <a16:creationId xmlns:a16="http://schemas.microsoft.com/office/drawing/2014/main" id="{10AD4569-8363-46D4-8504-D76D57ED99B8}"/>
              </a:ext>
            </a:extLst>
          </p:cNvPr>
          <p:cNvSpPr/>
          <p:nvPr/>
        </p:nvSpPr>
        <p:spPr>
          <a:xfrm>
            <a:off x="10347249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Rectangle 1751">
            <a:extLst>
              <a:ext uri="{FF2B5EF4-FFF2-40B4-BE49-F238E27FC236}">
                <a16:creationId xmlns:a16="http://schemas.microsoft.com/office/drawing/2014/main" id="{7CA25B22-6BA9-4DE5-9585-672DC88EE2BF}"/>
              </a:ext>
            </a:extLst>
          </p:cNvPr>
          <p:cNvSpPr/>
          <p:nvPr/>
        </p:nvSpPr>
        <p:spPr>
          <a:xfrm>
            <a:off x="10409655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Rectangle 1752">
            <a:extLst>
              <a:ext uri="{FF2B5EF4-FFF2-40B4-BE49-F238E27FC236}">
                <a16:creationId xmlns:a16="http://schemas.microsoft.com/office/drawing/2014/main" id="{5014767A-2BCD-463E-BE4F-7825560B1E97}"/>
              </a:ext>
            </a:extLst>
          </p:cNvPr>
          <p:cNvSpPr/>
          <p:nvPr/>
        </p:nvSpPr>
        <p:spPr>
          <a:xfrm>
            <a:off x="10475647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Rectangle 1753">
            <a:extLst>
              <a:ext uri="{FF2B5EF4-FFF2-40B4-BE49-F238E27FC236}">
                <a16:creationId xmlns:a16="http://schemas.microsoft.com/office/drawing/2014/main" id="{79EAB97A-EB6B-41A6-842D-2CE82321C23F}"/>
              </a:ext>
            </a:extLst>
          </p:cNvPr>
          <p:cNvSpPr/>
          <p:nvPr/>
        </p:nvSpPr>
        <p:spPr>
          <a:xfrm>
            <a:off x="10541059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Rectangle 1754">
            <a:extLst>
              <a:ext uri="{FF2B5EF4-FFF2-40B4-BE49-F238E27FC236}">
                <a16:creationId xmlns:a16="http://schemas.microsoft.com/office/drawing/2014/main" id="{424AC6A6-A25F-45F0-AF10-9EADEFAADDC5}"/>
              </a:ext>
            </a:extLst>
          </p:cNvPr>
          <p:cNvSpPr/>
          <p:nvPr/>
        </p:nvSpPr>
        <p:spPr>
          <a:xfrm>
            <a:off x="10606472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Rectangle 1755">
            <a:extLst>
              <a:ext uri="{FF2B5EF4-FFF2-40B4-BE49-F238E27FC236}">
                <a16:creationId xmlns:a16="http://schemas.microsoft.com/office/drawing/2014/main" id="{45C19EE8-0899-4D80-9403-0556EA141DFD}"/>
              </a:ext>
            </a:extLst>
          </p:cNvPr>
          <p:cNvSpPr/>
          <p:nvPr/>
        </p:nvSpPr>
        <p:spPr>
          <a:xfrm>
            <a:off x="10673689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Rectangle 1756">
            <a:extLst>
              <a:ext uri="{FF2B5EF4-FFF2-40B4-BE49-F238E27FC236}">
                <a16:creationId xmlns:a16="http://schemas.microsoft.com/office/drawing/2014/main" id="{5BA1BCBE-E044-4B35-A88F-6B7531E4725B}"/>
              </a:ext>
            </a:extLst>
          </p:cNvPr>
          <p:cNvSpPr/>
          <p:nvPr/>
        </p:nvSpPr>
        <p:spPr>
          <a:xfrm>
            <a:off x="10742109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Rectangle 1757">
            <a:extLst>
              <a:ext uri="{FF2B5EF4-FFF2-40B4-BE49-F238E27FC236}">
                <a16:creationId xmlns:a16="http://schemas.microsoft.com/office/drawing/2014/main" id="{92A922BA-F0C2-40AD-A59D-BF8F89C01B4A}"/>
              </a:ext>
            </a:extLst>
          </p:cNvPr>
          <p:cNvSpPr/>
          <p:nvPr/>
        </p:nvSpPr>
        <p:spPr>
          <a:xfrm>
            <a:off x="10810516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Rectangle 1758">
            <a:extLst>
              <a:ext uri="{FF2B5EF4-FFF2-40B4-BE49-F238E27FC236}">
                <a16:creationId xmlns:a16="http://schemas.microsoft.com/office/drawing/2014/main" id="{C8AA68FE-CF31-40E8-8743-3018542DEC67}"/>
              </a:ext>
            </a:extLst>
          </p:cNvPr>
          <p:cNvSpPr/>
          <p:nvPr/>
        </p:nvSpPr>
        <p:spPr>
          <a:xfrm>
            <a:off x="10875318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Rectangle 1759">
            <a:extLst>
              <a:ext uri="{FF2B5EF4-FFF2-40B4-BE49-F238E27FC236}">
                <a16:creationId xmlns:a16="http://schemas.microsoft.com/office/drawing/2014/main" id="{812B7120-CFA4-47F7-B69D-AD2E4E1C0817}"/>
              </a:ext>
            </a:extLst>
          </p:cNvPr>
          <p:cNvSpPr/>
          <p:nvPr/>
        </p:nvSpPr>
        <p:spPr>
          <a:xfrm>
            <a:off x="10222438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Rectangle 1760">
            <a:extLst>
              <a:ext uri="{FF2B5EF4-FFF2-40B4-BE49-F238E27FC236}">
                <a16:creationId xmlns:a16="http://schemas.microsoft.com/office/drawing/2014/main" id="{DCCC72F2-06D9-49F2-ABC7-BAECC622B8A1}"/>
              </a:ext>
            </a:extLst>
          </p:cNvPr>
          <p:cNvSpPr/>
          <p:nvPr/>
        </p:nvSpPr>
        <p:spPr>
          <a:xfrm>
            <a:off x="10283646" y="1022119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Rectangle 1761">
            <a:extLst>
              <a:ext uri="{FF2B5EF4-FFF2-40B4-BE49-F238E27FC236}">
                <a16:creationId xmlns:a16="http://schemas.microsoft.com/office/drawing/2014/main" id="{F0FD6DAF-8947-46BB-8EC9-C353E9BBA026}"/>
              </a:ext>
            </a:extLst>
          </p:cNvPr>
          <p:cNvSpPr/>
          <p:nvPr/>
        </p:nvSpPr>
        <p:spPr>
          <a:xfrm>
            <a:off x="11006274" y="1021055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Rectangle 1762">
            <a:extLst>
              <a:ext uri="{FF2B5EF4-FFF2-40B4-BE49-F238E27FC236}">
                <a16:creationId xmlns:a16="http://schemas.microsoft.com/office/drawing/2014/main" id="{6D8D2CFD-D357-4F60-87A8-A9DE28600F39}"/>
              </a:ext>
            </a:extLst>
          </p:cNvPr>
          <p:cNvSpPr/>
          <p:nvPr/>
        </p:nvSpPr>
        <p:spPr>
          <a:xfrm>
            <a:off x="10162522" y="1020327"/>
            <a:ext cx="62406" cy="5941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Rectangle 1763">
            <a:extLst>
              <a:ext uri="{FF2B5EF4-FFF2-40B4-BE49-F238E27FC236}">
                <a16:creationId xmlns:a16="http://schemas.microsoft.com/office/drawing/2014/main" id="{D2FB0F88-53AD-4703-899E-0E5DE40D1B91}"/>
              </a:ext>
            </a:extLst>
          </p:cNvPr>
          <p:cNvSpPr/>
          <p:nvPr/>
        </p:nvSpPr>
        <p:spPr>
          <a:xfrm flipV="1">
            <a:off x="10877046" y="3344795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Rectangle 1764">
            <a:extLst>
              <a:ext uri="{FF2B5EF4-FFF2-40B4-BE49-F238E27FC236}">
                <a16:creationId xmlns:a16="http://schemas.microsoft.com/office/drawing/2014/main" id="{C22F4361-36CB-4D37-930E-F3EABB8773F8}"/>
              </a:ext>
            </a:extLst>
          </p:cNvPr>
          <p:cNvSpPr/>
          <p:nvPr/>
        </p:nvSpPr>
        <p:spPr>
          <a:xfrm flipV="1">
            <a:off x="10812246" y="3344795"/>
            <a:ext cx="62406" cy="5941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Rectangle 1765">
            <a:extLst>
              <a:ext uri="{FF2B5EF4-FFF2-40B4-BE49-F238E27FC236}">
                <a16:creationId xmlns:a16="http://schemas.microsoft.com/office/drawing/2014/main" id="{CD84C62A-7754-4315-AA74-4A11B1998CF8}"/>
              </a:ext>
            </a:extLst>
          </p:cNvPr>
          <p:cNvSpPr/>
          <p:nvPr/>
        </p:nvSpPr>
        <p:spPr>
          <a:xfrm>
            <a:off x="10229769" y="3224615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Rectangle 1766">
            <a:extLst>
              <a:ext uri="{FF2B5EF4-FFF2-40B4-BE49-F238E27FC236}">
                <a16:creationId xmlns:a16="http://schemas.microsoft.com/office/drawing/2014/main" id="{9A6467DF-243A-4074-8DB2-809BCDA615A2}"/>
              </a:ext>
            </a:extLst>
          </p:cNvPr>
          <p:cNvSpPr/>
          <p:nvPr/>
        </p:nvSpPr>
        <p:spPr>
          <a:xfrm>
            <a:off x="10168876" y="3224615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Rectangle 1767">
            <a:extLst>
              <a:ext uri="{FF2B5EF4-FFF2-40B4-BE49-F238E27FC236}">
                <a16:creationId xmlns:a16="http://schemas.microsoft.com/office/drawing/2014/main" id="{414B70A0-0A0B-4614-85BA-E987F69EF6AE}"/>
              </a:ext>
            </a:extLst>
          </p:cNvPr>
          <p:cNvSpPr/>
          <p:nvPr/>
        </p:nvSpPr>
        <p:spPr>
          <a:xfrm>
            <a:off x="10229031" y="328387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Rectangle 1768">
            <a:extLst>
              <a:ext uri="{FF2B5EF4-FFF2-40B4-BE49-F238E27FC236}">
                <a16:creationId xmlns:a16="http://schemas.microsoft.com/office/drawing/2014/main" id="{55535297-E40B-4574-A5C6-28F67C3C1C2D}"/>
              </a:ext>
            </a:extLst>
          </p:cNvPr>
          <p:cNvSpPr/>
          <p:nvPr/>
        </p:nvSpPr>
        <p:spPr>
          <a:xfrm>
            <a:off x="10168138" y="3283879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Rectangle 1769">
            <a:extLst>
              <a:ext uri="{FF2B5EF4-FFF2-40B4-BE49-F238E27FC236}">
                <a16:creationId xmlns:a16="http://schemas.microsoft.com/office/drawing/2014/main" id="{0412AC23-BB12-43B3-9B1D-86B75C2EA4FB}"/>
              </a:ext>
            </a:extLst>
          </p:cNvPr>
          <p:cNvSpPr/>
          <p:nvPr/>
        </p:nvSpPr>
        <p:spPr>
          <a:xfrm>
            <a:off x="10229089" y="3167774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Rectangle 1770">
            <a:extLst>
              <a:ext uri="{FF2B5EF4-FFF2-40B4-BE49-F238E27FC236}">
                <a16:creationId xmlns:a16="http://schemas.microsoft.com/office/drawing/2014/main" id="{BF7682DD-28E7-4FA5-8A0A-742892090D17}"/>
              </a:ext>
            </a:extLst>
          </p:cNvPr>
          <p:cNvSpPr/>
          <p:nvPr/>
        </p:nvSpPr>
        <p:spPr>
          <a:xfrm>
            <a:off x="10290297" y="3167774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Rectangle 1771">
            <a:extLst>
              <a:ext uri="{FF2B5EF4-FFF2-40B4-BE49-F238E27FC236}">
                <a16:creationId xmlns:a16="http://schemas.microsoft.com/office/drawing/2014/main" id="{969D3990-6167-439D-BD81-8852E5E0A468}"/>
              </a:ext>
            </a:extLst>
          </p:cNvPr>
          <p:cNvSpPr/>
          <p:nvPr/>
        </p:nvSpPr>
        <p:spPr>
          <a:xfrm>
            <a:off x="10169173" y="3165982"/>
            <a:ext cx="62406" cy="594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Rectangle 1772">
            <a:extLst>
              <a:ext uri="{FF2B5EF4-FFF2-40B4-BE49-F238E27FC236}">
                <a16:creationId xmlns:a16="http://schemas.microsoft.com/office/drawing/2014/main" id="{4144B508-98A1-4BD5-A417-51822736E4ED}"/>
              </a:ext>
            </a:extLst>
          </p:cNvPr>
          <p:cNvSpPr/>
          <p:nvPr/>
        </p:nvSpPr>
        <p:spPr>
          <a:xfrm flipV="1">
            <a:off x="10479732" y="3227412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Rectangle 1773">
            <a:extLst>
              <a:ext uri="{FF2B5EF4-FFF2-40B4-BE49-F238E27FC236}">
                <a16:creationId xmlns:a16="http://schemas.microsoft.com/office/drawing/2014/main" id="{23C4E3E5-073D-408A-B880-1404698B1953}"/>
              </a:ext>
            </a:extLst>
          </p:cNvPr>
          <p:cNvSpPr/>
          <p:nvPr/>
        </p:nvSpPr>
        <p:spPr>
          <a:xfrm flipV="1">
            <a:off x="10481778" y="3286096"/>
            <a:ext cx="62406" cy="5941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6F824416-4FD3-4964-81A3-9C80F45DCE5B}"/>
              </a:ext>
            </a:extLst>
          </p:cNvPr>
          <p:cNvGrpSpPr/>
          <p:nvPr/>
        </p:nvGrpSpPr>
        <p:grpSpPr>
          <a:xfrm>
            <a:off x="10169297" y="3296385"/>
            <a:ext cx="907606" cy="2382197"/>
            <a:chOff x="5762692" y="2855375"/>
            <a:chExt cx="1200545" cy="3055084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5AAABA48-DA58-465C-B9A5-C3C51BE51072}"/>
                </a:ext>
              </a:extLst>
            </p:cNvPr>
            <p:cNvSpPr/>
            <p:nvPr/>
          </p:nvSpPr>
          <p:spPr>
            <a:xfrm flipV="1">
              <a:off x="5929760" y="524863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8BDD48BF-A286-4896-81DB-9199316293D0}"/>
                </a:ext>
              </a:extLst>
            </p:cNvPr>
            <p:cNvSpPr/>
            <p:nvPr/>
          </p:nvSpPr>
          <p:spPr>
            <a:xfrm flipV="1">
              <a:off x="5929760" y="474063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06DED053-55FE-4007-A307-515693061B81}"/>
                </a:ext>
              </a:extLst>
            </p:cNvPr>
            <p:cNvSpPr/>
            <p:nvPr/>
          </p:nvSpPr>
          <p:spPr>
            <a:xfrm flipV="1">
              <a:off x="5847212" y="51422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F2454B14-C734-471F-B850-488A890D11D9}"/>
                </a:ext>
              </a:extLst>
            </p:cNvPr>
            <p:cNvSpPr/>
            <p:nvPr/>
          </p:nvSpPr>
          <p:spPr>
            <a:xfrm flipV="1">
              <a:off x="5847212" y="53629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4E047863-1E75-4917-AF9A-19B0CC36E3B0}"/>
                </a:ext>
              </a:extLst>
            </p:cNvPr>
            <p:cNvSpPr/>
            <p:nvPr/>
          </p:nvSpPr>
          <p:spPr>
            <a:xfrm flipV="1">
              <a:off x="5847212" y="5066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E4370FDD-3D06-4E39-B340-EBC278FAAA3C}"/>
                </a:ext>
              </a:extLst>
            </p:cNvPr>
            <p:cNvSpPr/>
            <p:nvPr/>
          </p:nvSpPr>
          <p:spPr>
            <a:xfrm flipV="1">
              <a:off x="5847212" y="54391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DE797BB8-ECAE-4082-9456-B5B4DD7797BB}"/>
                </a:ext>
              </a:extLst>
            </p:cNvPr>
            <p:cNvSpPr/>
            <p:nvPr/>
          </p:nvSpPr>
          <p:spPr>
            <a:xfrm flipV="1">
              <a:off x="5847212" y="551929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5F225258-E8D3-4D9F-93E7-C7BB4F648DCB}"/>
                </a:ext>
              </a:extLst>
            </p:cNvPr>
            <p:cNvSpPr/>
            <p:nvPr/>
          </p:nvSpPr>
          <p:spPr>
            <a:xfrm flipV="1">
              <a:off x="5847212" y="56042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B3AB4E2-43A8-4CED-9405-CC5216493D18}"/>
                </a:ext>
              </a:extLst>
            </p:cNvPr>
            <p:cNvSpPr/>
            <p:nvPr/>
          </p:nvSpPr>
          <p:spPr>
            <a:xfrm flipV="1">
              <a:off x="5847212" y="5680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87AA2E3E-8A82-4843-AAFD-BD874B14FB14}"/>
                </a:ext>
              </a:extLst>
            </p:cNvPr>
            <p:cNvSpPr/>
            <p:nvPr/>
          </p:nvSpPr>
          <p:spPr>
            <a:xfrm flipV="1">
              <a:off x="5847212" y="49898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D2F1224C-E2BB-4F03-A58A-7DED49A7FE43}"/>
                </a:ext>
              </a:extLst>
            </p:cNvPr>
            <p:cNvSpPr/>
            <p:nvPr/>
          </p:nvSpPr>
          <p:spPr>
            <a:xfrm flipV="1">
              <a:off x="5847212" y="490758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7F8F404D-D5AA-4E9D-B6E2-A37208DC6C63}"/>
                </a:ext>
              </a:extLst>
            </p:cNvPr>
            <p:cNvSpPr/>
            <p:nvPr/>
          </p:nvSpPr>
          <p:spPr>
            <a:xfrm flipV="1">
              <a:off x="5847212" y="48279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7B818C55-2AFB-44B0-B52D-013AD36E3FF4}"/>
                </a:ext>
              </a:extLst>
            </p:cNvPr>
            <p:cNvSpPr/>
            <p:nvPr/>
          </p:nvSpPr>
          <p:spPr>
            <a:xfrm flipV="1">
              <a:off x="5847212" y="47422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4E50E8D6-756B-47B8-9EA0-8F086A2F8579}"/>
                </a:ext>
              </a:extLst>
            </p:cNvPr>
            <p:cNvSpPr/>
            <p:nvPr/>
          </p:nvSpPr>
          <p:spPr>
            <a:xfrm>
              <a:off x="6793362" y="5145972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9C4E75A9-05C9-46DB-B310-DAED70860F2B}"/>
                </a:ext>
              </a:extLst>
            </p:cNvPr>
            <p:cNvSpPr/>
            <p:nvPr/>
          </p:nvSpPr>
          <p:spPr>
            <a:xfrm>
              <a:off x="6793362" y="506977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F8528434-CB6A-419F-888D-FD7D6993A68F}"/>
                </a:ext>
              </a:extLst>
            </p:cNvPr>
            <p:cNvSpPr/>
            <p:nvPr/>
          </p:nvSpPr>
          <p:spPr>
            <a:xfrm>
              <a:off x="6793362" y="535869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4CA78BB4-FBEA-4AA1-8505-BC7FB7C44DA5}"/>
                </a:ext>
              </a:extLst>
            </p:cNvPr>
            <p:cNvSpPr/>
            <p:nvPr/>
          </p:nvSpPr>
          <p:spPr>
            <a:xfrm>
              <a:off x="6793362" y="49816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F78D1364-BDF9-426C-8C2D-E6D1F0E7CD17}"/>
                </a:ext>
              </a:extLst>
            </p:cNvPr>
            <p:cNvSpPr/>
            <p:nvPr/>
          </p:nvSpPr>
          <p:spPr>
            <a:xfrm>
              <a:off x="6793362" y="489461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475FD9A4-6DA2-402F-A389-EE52DAC6E4C5}"/>
                </a:ext>
              </a:extLst>
            </p:cNvPr>
            <p:cNvSpPr/>
            <p:nvPr/>
          </p:nvSpPr>
          <p:spPr>
            <a:xfrm>
              <a:off x="6793362" y="48163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10F8CAC9-B49C-484C-8E25-8FE4620FDE18}"/>
                </a:ext>
              </a:extLst>
            </p:cNvPr>
            <p:cNvSpPr/>
            <p:nvPr/>
          </p:nvSpPr>
          <p:spPr>
            <a:xfrm>
              <a:off x="6793362" y="474221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4AE8CE21-0C6F-43CB-BC3B-6EAC78A6DEE6}"/>
                </a:ext>
              </a:extLst>
            </p:cNvPr>
            <p:cNvSpPr/>
            <p:nvPr/>
          </p:nvSpPr>
          <p:spPr>
            <a:xfrm>
              <a:off x="6793362" y="568254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0D3D4EAD-4CC2-4EB8-B87D-4F8F6CB4A297}"/>
                </a:ext>
              </a:extLst>
            </p:cNvPr>
            <p:cNvSpPr/>
            <p:nvPr/>
          </p:nvSpPr>
          <p:spPr>
            <a:xfrm>
              <a:off x="6793362" y="560475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F4C3C20C-B85A-483C-BD14-059011FE52E0}"/>
                </a:ext>
              </a:extLst>
            </p:cNvPr>
            <p:cNvSpPr/>
            <p:nvPr/>
          </p:nvSpPr>
          <p:spPr>
            <a:xfrm>
              <a:off x="6793362" y="55277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E965EA21-DA6D-41F8-9DE4-782136104D64}"/>
                </a:ext>
              </a:extLst>
            </p:cNvPr>
            <p:cNvSpPr/>
            <p:nvPr/>
          </p:nvSpPr>
          <p:spPr>
            <a:xfrm>
              <a:off x="6793362" y="544283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34A412E8-2AC6-4DCA-8CDF-9E7D2CB2F6A2}"/>
                </a:ext>
              </a:extLst>
            </p:cNvPr>
            <p:cNvSpPr/>
            <p:nvPr/>
          </p:nvSpPr>
          <p:spPr>
            <a:xfrm flipV="1">
              <a:off x="6796530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24064F34-F24C-4BC7-BC39-36723D67B6AE}"/>
                </a:ext>
              </a:extLst>
            </p:cNvPr>
            <p:cNvSpPr/>
            <p:nvPr/>
          </p:nvSpPr>
          <p:spPr>
            <a:xfrm flipV="1">
              <a:off x="6012307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BB282597-06FC-4F2B-BEA4-B2FB81A6352C}"/>
                </a:ext>
              </a:extLst>
            </p:cNvPr>
            <p:cNvSpPr/>
            <p:nvPr/>
          </p:nvSpPr>
          <p:spPr>
            <a:xfrm flipV="1">
              <a:off x="6094854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1C567C35-C0EF-4910-A487-86598719446B}"/>
                </a:ext>
              </a:extLst>
            </p:cNvPr>
            <p:cNvSpPr/>
            <p:nvPr/>
          </p:nvSpPr>
          <p:spPr>
            <a:xfrm flipV="1">
              <a:off x="6182146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C5812C20-C1C6-4694-9498-6F9AABCFCF18}"/>
                </a:ext>
              </a:extLst>
            </p:cNvPr>
            <p:cNvSpPr/>
            <p:nvPr/>
          </p:nvSpPr>
          <p:spPr>
            <a:xfrm flipV="1">
              <a:off x="6268671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C3633DA0-65C5-43C2-84DF-DBB69430B644}"/>
                </a:ext>
              </a:extLst>
            </p:cNvPr>
            <p:cNvSpPr/>
            <p:nvPr/>
          </p:nvSpPr>
          <p:spPr>
            <a:xfrm flipV="1">
              <a:off x="6355196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C1E7534C-0FD9-4C8C-9062-490FD827EECF}"/>
                </a:ext>
              </a:extLst>
            </p:cNvPr>
            <p:cNvSpPr/>
            <p:nvPr/>
          </p:nvSpPr>
          <p:spPr>
            <a:xfrm flipV="1">
              <a:off x="6444108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89B15ACF-7DAE-4EB6-BB48-A53192F64E3D}"/>
                </a:ext>
              </a:extLst>
            </p:cNvPr>
            <p:cNvSpPr/>
            <p:nvPr/>
          </p:nvSpPr>
          <p:spPr>
            <a:xfrm flipV="1">
              <a:off x="6534611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FC0EE97E-5E4D-4DCF-94D6-539684B13FFC}"/>
                </a:ext>
              </a:extLst>
            </p:cNvPr>
            <p:cNvSpPr/>
            <p:nvPr/>
          </p:nvSpPr>
          <p:spPr>
            <a:xfrm flipV="1">
              <a:off x="6625098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99C70372-D247-4BC4-8567-B64AF7F59A51}"/>
                </a:ext>
              </a:extLst>
            </p:cNvPr>
            <p:cNvSpPr/>
            <p:nvPr/>
          </p:nvSpPr>
          <p:spPr>
            <a:xfrm flipV="1">
              <a:off x="6710815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340557CA-2644-40CF-8339-2B4AC47529BE}"/>
                </a:ext>
              </a:extLst>
            </p:cNvPr>
            <p:cNvSpPr/>
            <p:nvPr/>
          </p:nvSpPr>
          <p:spPr>
            <a:xfrm flipV="1">
              <a:off x="6793362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5D0F4B5D-15B7-4832-9F02-2D3CBD41A1A4}"/>
                </a:ext>
              </a:extLst>
            </p:cNvPr>
            <p:cNvSpPr/>
            <p:nvPr/>
          </p:nvSpPr>
          <p:spPr>
            <a:xfrm flipV="1">
              <a:off x="6009139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26A7B157-0D4B-4FA9-B8B5-DEA4D026BFF7}"/>
                </a:ext>
              </a:extLst>
            </p:cNvPr>
            <p:cNvSpPr/>
            <p:nvPr/>
          </p:nvSpPr>
          <p:spPr>
            <a:xfrm flipV="1">
              <a:off x="6091686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9FA8471F-AF56-49DC-9F00-030A72A81470}"/>
                </a:ext>
              </a:extLst>
            </p:cNvPr>
            <p:cNvSpPr/>
            <p:nvPr/>
          </p:nvSpPr>
          <p:spPr>
            <a:xfrm flipV="1">
              <a:off x="6178978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3F2D0323-D334-48CF-BBE6-CBC237F22563}"/>
                </a:ext>
              </a:extLst>
            </p:cNvPr>
            <p:cNvSpPr/>
            <p:nvPr/>
          </p:nvSpPr>
          <p:spPr>
            <a:xfrm flipV="1">
              <a:off x="6265503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7397E4F2-5E76-47FD-B992-9C989AABF3F8}"/>
                </a:ext>
              </a:extLst>
            </p:cNvPr>
            <p:cNvSpPr/>
            <p:nvPr/>
          </p:nvSpPr>
          <p:spPr>
            <a:xfrm flipV="1">
              <a:off x="6352028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A2002832-0D17-4F62-9398-965937338532}"/>
                </a:ext>
              </a:extLst>
            </p:cNvPr>
            <p:cNvSpPr/>
            <p:nvPr/>
          </p:nvSpPr>
          <p:spPr>
            <a:xfrm flipV="1">
              <a:off x="6440940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303669E8-180F-407E-8C51-BEE382A38324}"/>
                </a:ext>
              </a:extLst>
            </p:cNvPr>
            <p:cNvSpPr/>
            <p:nvPr/>
          </p:nvSpPr>
          <p:spPr>
            <a:xfrm flipV="1">
              <a:off x="6531443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189DF712-7FFE-4052-8FB9-0ECA8E60579B}"/>
                </a:ext>
              </a:extLst>
            </p:cNvPr>
            <p:cNvSpPr/>
            <p:nvPr/>
          </p:nvSpPr>
          <p:spPr>
            <a:xfrm flipV="1">
              <a:off x="6621930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99AB5C63-9358-45CC-93E5-252932001FF8}"/>
                </a:ext>
              </a:extLst>
            </p:cNvPr>
            <p:cNvSpPr/>
            <p:nvPr/>
          </p:nvSpPr>
          <p:spPr>
            <a:xfrm flipV="1">
              <a:off x="6707647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4D897E0B-52D1-4A4C-ABF7-D04E2BFD19F1}"/>
                </a:ext>
              </a:extLst>
            </p:cNvPr>
            <p:cNvSpPr/>
            <p:nvPr/>
          </p:nvSpPr>
          <p:spPr>
            <a:xfrm flipV="1">
              <a:off x="5847211" y="57613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2D6A76DC-20FA-4DEA-A75B-AA97DAFABCFF}"/>
                </a:ext>
              </a:extLst>
            </p:cNvPr>
            <p:cNvSpPr/>
            <p:nvPr/>
          </p:nvSpPr>
          <p:spPr>
            <a:xfrm flipV="1">
              <a:off x="5928175" y="57613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FFF2DA8D-2D04-40B9-A0F3-F89686A1ADB4}"/>
                </a:ext>
              </a:extLst>
            </p:cNvPr>
            <p:cNvSpPr/>
            <p:nvPr/>
          </p:nvSpPr>
          <p:spPr>
            <a:xfrm flipV="1">
              <a:off x="5847211" y="4664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473ABA45-4A2B-40CC-A1F3-58E393AF1D83}"/>
                </a:ext>
              </a:extLst>
            </p:cNvPr>
            <p:cNvSpPr/>
            <p:nvPr/>
          </p:nvSpPr>
          <p:spPr>
            <a:xfrm flipV="1">
              <a:off x="5928175" y="4664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B6EB8C1E-DDC1-46A3-8DB8-B152B08DCBA3}"/>
                </a:ext>
              </a:extLst>
            </p:cNvPr>
            <p:cNvSpPr/>
            <p:nvPr/>
          </p:nvSpPr>
          <p:spPr>
            <a:xfrm>
              <a:off x="6793390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C5C156FA-4D99-4BCB-B9A5-2650294B4F7C}"/>
                </a:ext>
              </a:extLst>
            </p:cNvPr>
            <p:cNvSpPr/>
            <p:nvPr/>
          </p:nvSpPr>
          <p:spPr>
            <a:xfrm>
              <a:off x="6091686" y="458108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3A260A0A-14AC-46A6-9AF8-DA1AE8758928}"/>
                </a:ext>
              </a:extLst>
            </p:cNvPr>
            <p:cNvSpPr/>
            <p:nvPr/>
          </p:nvSpPr>
          <p:spPr>
            <a:xfrm>
              <a:off x="6179814" y="45784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413039F4-4EDC-4F5E-8962-AB31D507106D}"/>
                </a:ext>
              </a:extLst>
            </p:cNvPr>
            <p:cNvSpPr/>
            <p:nvPr/>
          </p:nvSpPr>
          <p:spPr>
            <a:xfrm>
              <a:off x="6266339" y="45784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1E6DF557-AB83-4D91-90A5-774517B5D3FD}"/>
                </a:ext>
              </a:extLst>
            </p:cNvPr>
            <p:cNvSpPr/>
            <p:nvPr/>
          </p:nvSpPr>
          <p:spPr>
            <a:xfrm>
              <a:off x="6352056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B213248F-FB70-454D-B731-7146516F28AE}"/>
                </a:ext>
              </a:extLst>
            </p:cNvPr>
            <p:cNvSpPr/>
            <p:nvPr/>
          </p:nvSpPr>
          <p:spPr>
            <a:xfrm>
              <a:off x="6440968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96ABDBD7-AEC8-4C5A-A7D4-486B59C763C3}"/>
                </a:ext>
              </a:extLst>
            </p:cNvPr>
            <p:cNvSpPr/>
            <p:nvPr/>
          </p:nvSpPr>
          <p:spPr>
            <a:xfrm>
              <a:off x="6531471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7DE07E1-9858-487B-BB1B-E810A7B82938}"/>
                </a:ext>
              </a:extLst>
            </p:cNvPr>
            <p:cNvSpPr/>
            <p:nvPr/>
          </p:nvSpPr>
          <p:spPr>
            <a:xfrm>
              <a:off x="6621958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C7BCD43D-33A8-4283-B642-A3566BA978A3}"/>
                </a:ext>
              </a:extLst>
            </p:cNvPr>
            <p:cNvSpPr/>
            <p:nvPr/>
          </p:nvSpPr>
          <p:spPr>
            <a:xfrm>
              <a:off x="6707675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65460159-6E6E-4376-8495-3AB0D8FDBF73}"/>
                </a:ext>
              </a:extLst>
            </p:cNvPr>
            <p:cNvSpPr/>
            <p:nvPr/>
          </p:nvSpPr>
          <p:spPr>
            <a:xfrm>
              <a:off x="6621049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74069A68-DEEC-4A3B-9FB1-709261652298}"/>
                </a:ext>
              </a:extLst>
            </p:cNvPr>
            <p:cNvSpPr/>
            <p:nvPr/>
          </p:nvSpPr>
          <p:spPr>
            <a:xfrm>
              <a:off x="6535334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C15263BB-04A4-4F60-822F-B0D1058FADCC}"/>
                </a:ext>
              </a:extLst>
            </p:cNvPr>
            <p:cNvSpPr/>
            <p:nvPr/>
          </p:nvSpPr>
          <p:spPr>
            <a:xfrm>
              <a:off x="6621049" y="44222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716C132C-0886-4059-8911-CC76C6F68E53}"/>
                </a:ext>
              </a:extLst>
            </p:cNvPr>
            <p:cNvSpPr/>
            <p:nvPr/>
          </p:nvSpPr>
          <p:spPr>
            <a:xfrm>
              <a:off x="6535334" y="44222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E326330B-B6F5-47DA-96E0-7F98629B5D6B}"/>
                </a:ext>
              </a:extLst>
            </p:cNvPr>
            <p:cNvSpPr/>
            <p:nvPr/>
          </p:nvSpPr>
          <p:spPr>
            <a:xfrm>
              <a:off x="6440940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A2E878A3-907B-4B5B-B79F-E431C9FB4815}"/>
                </a:ext>
              </a:extLst>
            </p:cNvPr>
            <p:cNvSpPr/>
            <p:nvPr/>
          </p:nvSpPr>
          <p:spPr>
            <a:xfrm>
              <a:off x="6355225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0FAF3C3F-63DD-4CB3-8731-7DD5F1F8826F}"/>
                </a:ext>
              </a:extLst>
            </p:cNvPr>
            <p:cNvSpPr/>
            <p:nvPr/>
          </p:nvSpPr>
          <p:spPr>
            <a:xfrm flipV="1">
              <a:off x="6010765" y="45802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E733E857-FA1A-4F97-B3E2-B80E2C11271B}"/>
                </a:ext>
              </a:extLst>
            </p:cNvPr>
            <p:cNvSpPr/>
            <p:nvPr/>
          </p:nvSpPr>
          <p:spPr>
            <a:xfrm flipV="1">
              <a:off x="5928175" y="45818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3CE51F13-8A4E-4AC6-863F-A78D8263F2ED}"/>
                </a:ext>
              </a:extLst>
            </p:cNvPr>
            <p:cNvSpPr/>
            <p:nvPr/>
          </p:nvSpPr>
          <p:spPr>
            <a:xfrm flipV="1">
              <a:off x="5847628" y="45818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D5B44C74-B08F-4A27-8C20-CA1950F2DC73}"/>
                </a:ext>
              </a:extLst>
            </p:cNvPr>
            <p:cNvSpPr/>
            <p:nvPr/>
          </p:nvSpPr>
          <p:spPr>
            <a:xfrm flipV="1">
              <a:off x="5928175" y="3743937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98B1CCBE-00D4-483B-A489-DCB0BB9E7CEB}"/>
                </a:ext>
              </a:extLst>
            </p:cNvPr>
            <p:cNvSpPr/>
            <p:nvPr/>
          </p:nvSpPr>
          <p:spPr>
            <a:xfrm flipV="1">
              <a:off x="5928175" y="3235937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7108F2D3-F152-4D28-8FD1-7903A749836F}"/>
                </a:ext>
              </a:extLst>
            </p:cNvPr>
            <p:cNvSpPr/>
            <p:nvPr/>
          </p:nvSpPr>
          <p:spPr>
            <a:xfrm flipV="1">
              <a:off x="5845627" y="36375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7719D789-7026-4B49-B636-E120942591AA}"/>
                </a:ext>
              </a:extLst>
            </p:cNvPr>
            <p:cNvSpPr/>
            <p:nvPr/>
          </p:nvSpPr>
          <p:spPr>
            <a:xfrm>
              <a:off x="6791777" y="36375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942E5A23-1B30-44DA-A728-127968D8E904}"/>
                </a:ext>
              </a:extLst>
            </p:cNvPr>
            <p:cNvSpPr/>
            <p:nvPr/>
          </p:nvSpPr>
          <p:spPr>
            <a:xfrm flipV="1">
              <a:off x="5845627" y="38582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1EB59C6D-AEF7-4915-9D9E-8769FD5391A9}"/>
                </a:ext>
              </a:extLst>
            </p:cNvPr>
            <p:cNvSpPr/>
            <p:nvPr/>
          </p:nvSpPr>
          <p:spPr>
            <a:xfrm flipV="1">
              <a:off x="5845627" y="35613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809FF432-31D9-4245-BE99-52BA9C23DF49}"/>
                </a:ext>
              </a:extLst>
            </p:cNvPr>
            <p:cNvSpPr/>
            <p:nvPr/>
          </p:nvSpPr>
          <p:spPr>
            <a:xfrm flipV="1">
              <a:off x="6791777" y="385030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25A1567C-FBB4-4B97-BF4E-37714E9439BB}"/>
                </a:ext>
              </a:extLst>
            </p:cNvPr>
            <p:cNvSpPr/>
            <p:nvPr/>
          </p:nvSpPr>
          <p:spPr>
            <a:xfrm flipV="1">
              <a:off x="6791777" y="356137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6369A5F6-E604-445D-B91B-A625D77DB7B5}"/>
                </a:ext>
              </a:extLst>
            </p:cNvPr>
            <p:cNvSpPr/>
            <p:nvPr/>
          </p:nvSpPr>
          <p:spPr>
            <a:xfrm flipV="1">
              <a:off x="5845627" y="39344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22697395-60A9-4E46-884B-2AC186ED372C}"/>
                </a:ext>
              </a:extLst>
            </p:cNvPr>
            <p:cNvSpPr/>
            <p:nvPr/>
          </p:nvSpPr>
          <p:spPr>
            <a:xfrm flipV="1">
              <a:off x="5845627" y="401460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F6AB49B5-1D69-4C78-B9D6-D7F352407756}"/>
                </a:ext>
              </a:extLst>
            </p:cNvPr>
            <p:cNvSpPr/>
            <p:nvPr/>
          </p:nvSpPr>
          <p:spPr>
            <a:xfrm flipV="1">
              <a:off x="5845627" y="40995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466EA94A-CF30-4973-8F89-030C5E58DB57}"/>
                </a:ext>
              </a:extLst>
            </p:cNvPr>
            <p:cNvSpPr/>
            <p:nvPr/>
          </p:nvSpPr>
          <p:spPr>
            <a:xfrm flipV="1">
              <a:off x="5845627" y="4175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A7D229F4-C1D2-4668-80B7-36BD3E1197FF}"/>
                </a:ext>
              </a:extLst>
            </p:cNvPr>
            <p:cNvSpPr/>
            <p:nvPr/>
          </p:nvSpPr>
          <p:spPr>
            <a:xfrm flipV="1">
              <a:off x="6791777" y="393840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C9C3B306-3018-4388-A72A-0DC0CAE4366B}"/>
                </a:ext>
              </a:extLst>
            </p:cNvPr>
            <p:cNvSpPr/>
            <p:nvPr/>
          </p:nvSpPr>
          <p:spPr>
            <a:xfrm flipV="1">
              <a:off x="6791777" y="402545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BDE7B406-E82A-4CD6-B62B-A5F0DC50FD1C}"/>
                </a:ext>
              </a:extLst>
            </p:cNvPr>
            <p:cNvSpPr/>
            <p:nvPr/>
          </p:nvSpPr>
          <p:spPr>
            <a:xfrm flipV="1">
              <a:off x="6791777" y="410377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A181700B-2792-4757-B4D5-31A7125921D2}"/>
                </a:ext>
              </a:extLst>
            </p:cNvPr>
            <p:cNvSpPr/>
            <p:nvPr/>
          </p:nvSpPr>
          <p:spPr>
            <a:xfrm flipV="1">
              <a:off x="6791777" y="417785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19CD84B8-6DD0-4EB7-B4E6-8DC0B7DD9C28}"/>
                </a:ext>
              </a:extLst>
            </p:cNvPr>
            <p:cNvSpPr/>
            <p:nvPr/>
          </p:nvSpPr>
          <p:spPr>
            <a:xfrm flipV="1">
              <a:off x="5845627" y="34851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B5979307-8476-4FC7-BE1B-89C506F45132}"/>
                </a:ext>
              </a:extLst>
            </p:cNvPr>
            <p:cNvSpPr/>
            <p:nvPr/>
          </p:nvSpPr>
          <p:spPr>
            <a:xfrm flipV="1">
              <a:off x="5845627" y="34028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CF4D3374-346C-4ECA-ACC5-5C845E3B2F57}"/>
                </a:ext>
              </a:extLst>
            </p:cNvPr>
            <p:cNvSpPr/>
            <p:nvPr/>
          </p:nvSpPr>
          <p:spPr>
            <a:xfrm flipV="1">
              <a:off x="5845627" y="33232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6B72A8C6-22DA-46E7-A47A-A08E844121FD}"/>
                </a:ext>
              </a:extLst>
            </p:cNvPr>
            <p:cNvSpPr/>
            <p:nvPr/>
          </p:nvSpPr>
          <p:spPr>
            <a:xfrm flipV="1">
              <a:off x="5845627" y="323752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5E9A011C-F04F-4B0D-871F-8D877C0A66E0}"/>
                </a:ext>
              </a:extLst>
            </p:cNvPr>
            <p:cNvSpPr/>
            <p:nvPr/>
          </p:nvSpPr>
          <p:spPr>
            <a:xfrm flipV="1">
              <a:off x="6791777" y="323752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3AEF82CB-ADE0-4C17-BF9B-A04BBB9F0249}"/>
                </a:ext>
              </a:extLst>
            </p:cNvPr>
            <p:cNvSpPr/>
            <p:nvPr/>
          </p:nvSpPr>
          <p:spPr>
            <a:xfrm flipV="1">
              <a:off x="6791777" y="331531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A8C9E0C0-53C0-4278-B1B9-1DF4FC08463A}"/>
                </a:ext>
              </a:extLst>
            </p:cNvPr>
            <p:cNvSpPr/>
            <p:nvPr/>
          </p:nvSpPr>
          <p:spPr>
            <a:xfrm flipV="1">
              <a:off x="6791777" y="339230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5D0534F2-169F-41C7-8008-DEF35D028ACC}"/>
                </a:ext>
              </a:extLst>
            </p:cNvPr>
            <p:cNvSpPr/>
            <p:nvPr/>
          </p:nvSpPr>
          <p:spPr>
            <a:xfrm flipV="1">
              <a:off x="6791777" y="347723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8175B418-0317-4847-889E-101D275CAB78}"/>
                </a:ext>
              </a:extLst>
            </p:cNvPr>
            <p:cNvSpPr/>
            <p:nvPr/>
          </p:nvSpPr>
          <p:spPr>
            <a:xfrm flipV="1">
              <a:off x="6794945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68738BA6-9E86-4498-84BE-7DBD1C5D1D53}"/>
                </a:ext>
              </a:extLst>
            </p:cNvPr>
            <p:cNvSpPr/>
            <p:nvPr/>
          </p:nvSpPr>
          <p:spPr>
            <a:xfrm flipV="1">
              <a:off x="6010722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E4B84E2B-2238-4D93-9D4A-2CA15D1C4DBA}"/>
                </a:ext>
              </a:extLst>
            </p:cNvPr>
            <p:cNvSpPr/>
            <p:nvPr/>
          </p:nvSpPr>
          <p:spPr>
            <a:xfrm flipV="1">
              <a:off x="6093269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F9A4E5F5-054D-421E-84D2-897F79684A18}"/>
                </a:ext>
              </a:extLst>
            </p:cNvPr>
            <p:cNvSpPr/>
            <p:nvPr/>
          </p:nvSpPr>
          <p:spPr>
            <a:xfrm flipV="1">
              <a:off x="6180561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6807A0FF-B737-4B38-9AC9-1E4307F048B6}"/>
                </a:ext>
              </a:extLst>
            </p:cNvPr>
            <p:cNvSpPr/>
            <p:nvPr/>
          </p:nvSpPr>
          <p:spPr>
            <a:xfrm flipV="1">
              <a:off x="6267086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EB671B97-7572-4ECB-ABDA-93D2A844024A}"/>
                </a:ext>
              </a:extLst>
            </p:cNvPr>
            <p:cNvSpPr/>
            <p:nvPr/>
          </p:nvSpPr>
          <p:spPr>
            <a:xfrm flipV="1">
              <a:off x="6353611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51E18457-82D6-4472-89BF-52B3F4C07E6B}"/>
                </a:ext>
              </a:extLst>
            </p:cNvPr>
            <p:cNvSpPr/>
            <p:nvPr/>
          </p:nvSpPr>
          <p:spPr>
            <a:xfrm flipV="1">
              <a:off x="6442523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0DB9AF98-4575-4DB8-8043-D5227DEE4825}"/>
                </a:ext>
              </a:extLst>
            </p:cNvPr>
            <p:cNvSpPr/>
            <p:nvPr/>
          </p:nvSpPr>
          <p:spPr>
            <a:xfrm flipV="1">
              <a:off x="6533026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E8DE6A19-B467-4EA1-83E8-8F5E78DCBD57}"/>
                </a:ext>
              </a:extLst>
            </p:cNvPr>
            <p:cNvSpPr/>
            <p:nvPr/>
          </p:nvSpPr>
          <p:spPr>
            <a:xfrm flipV="1">
              <a:off x="6623513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2187D235-3C76-488F-AF53-11C13F4DBCA4}"/>
                </a:ext>
              </a:extLst>
            </p:cNvPr>
            <p:cNvSpPr/>
            <p:nvPr/>
          </p:nvSpPr>
          <p:spPr>
            <a:xfrm flipV="1">
              <a:off x="6709230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08FF557E-3C44-4034-AF02-5A3152883172}"/>
                </a:ext>
              </a:extLst>
            </p:cNvPr>
            <p:cNvSpPr/>
            <p:nvPr/>
          </p:nvSpPr>
          <p:spPr>
            <a:xfrm flipV="1">
              <a:off x="6791777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FF644C4F-C8BC-4C47-8818-379675297393}"/>
                </a:ext>
              </a:extLst>
            </p:cNvPr>
            <p:cNvSpPr/>
            <p:nvPr/>
          </p:nvSpPr>
          <p:spPr>
            <a:xfrm flipV="1">
              <a:off x="6007554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4109CB9B-E286-400B-AEEE-52D62358DDF2}"/>
                </a:ext>
              </a:extLst>
            </p:cNvPr>
            <p:cNvSpPr/>
            <p:nvPr/>
          </p:nvSpPr>
          <p:spPr>
            <a:xfrm flipV="1">
              <a:off x="6090101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EED23DE9-54D1-45F8-9D6B-E5F51FDDCEE4}"/>
                </a:ext>
              </a:extLst>
            </p:cNvPr>
            <p:cNvSpPr/>
            <p:nvPr/>
          </p:nvSpPr>
          <p:spPr>
            <a:xfrm flipV="1">
              <a:off x="6177393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0496BE2A-B7A5-4AD3-9CFF-65CCCE4FA285}"/>
                </a:ext>
              </a:extLst>
            </p:cNvPr>
            <p:cNvSpPr/>
            <p:nvPr/>
          </p:nvSpPr>
          <p:spPr>
            <a:xfrm flipV="1">
              <a:off x="6263918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693BFF85-058E-432D-81FA-85E2A9D00310}"/>
                </a:ext>
              </a:extLst>
            </p:cNvPr>
            <p:cNvSpPr/>
            <p:nvPr/>
          </p:nvSpPr>
          <p:spPr>
            <a:xfrm flipV="1">
              <a:off x="6350443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38DF3322-3901-4888-A934-86B3D161FD7F}"/>
                </a:ext>
              </a:extLst>
            </p:cNvPr>
            <p:cNvSpPr/>
            <p:nvPr/>
          </p:nvSpPr>
          <p:spPr>
            <a:xfrm flipV="1">
              <a:off x="6439355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3B1B2708-B5FF-4DDF-B25B-0BE00747526F}"/>
                </a:ext>
              </a:extLst>
            </p:cNvPr>
            <p:cNvSpPr/>
            <p:nvPr/>
          </p:nvSpPr>
          <p:spPr>
            <a:xfrm flipV="1">
              <a:off x="6529858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F0A9B6D9-5F8C-498C-A545-08505A36BECC}"/>
                </a:ext>
              </a:extLst>
            </p:cNvPr>
            <p:cNvSpPr/>
            <p:nvPr/>
          </p:nvSpPr>
          <p:spPr>
            <a:xfrm flipV="1">
              <a:off x="6620345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3C655AFB-5255-43BC-AE19-D3759950C34C}"/>
                </a:ext>
              </a:extLst>
            </p:cNvPr>
            <p:cNvSpPr/>
            <p:nvPr/>
          </p:nvSpPr>
          <p:spPr>
            <a:xfrm flipV="1">
              <a:off x="6706062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4DEAB129-6C86-4633-B064-41E02A633921}"/>
                </a:ext>
              </a:extLst>
            </p:cNvPr>
            <p:cNvSpPr/>
            <p:nvPr/>
          </p:nvSpPr>
          <p:spPr>
            <a:xfrm flipV="1">
              <a:off x="5845626" y="425669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FD9F09CF-BE1B-4493-90BF-003E13D49824}"/>
                </a:ext>
              </a:extLst>
            </p:cNvPr>
            <p:cNvSpPr/>
            <p:nvPr/>
          </p:nvSpPr>
          <p:spPr>
            <a:xfrm flipV="1">
              <a:off x="5926590" y="425669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5B6F0336-158E-420B-AEE1-4508BF0300E7}"/>
                </a:ext>
              </a:extLst>
            </p:cNvPr>
            <p:cNvSpPr/>
            <p:nvPr/>
          </p:nvSpPr>
          <p:spPr>
            <a:xfrm flipV="1">
              <a:off x="6791777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AE926834-DBC0-48EB-B637-CC71AA247681}"/>
                </a:ext>
              </a:extLst>
            </p:cNvPr>
            <p:cNvSpPr/>
            <p:nvPr/>
          </p:nvSpPr>
          <p:spPr>
            <a:xfrm flipV="1">
              <a:off x="6009124" y="434057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48D091E2-3AF4-48F4-8C19-5FB3CF3E32DE}"/>
                </a:ext>
              </a:extLst>
            </p:cNvPr>
            <p:cNvSpPr/>
            <p:nvPr/>
          </p:nvSpPr>
          <p:spPr>
            <a:xfrm flipV="1">
              <a:off x="6090073" y="433792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BFB8390-A8BD-4A86-A658-AA00AEFCB5E3}"/>
                </a:ext>
              </a:extLst>
            </p:cNvPr>
            <p:cNvSpPr/>
            <p:nvPr/>
          </p:nvSpPr>
          <p:spPr>
            <a:xfrm flipV="1">
              <a:off x="6178201" y="434057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657AD823-10A7-4380-8E10-AAD2419ADE7E}"/>
                </a:ext>
              </a:extLst>
            </p:cNvPr>
            <p:cNvSpPr/>
            <p:nvPr/>
          </p:nvSpPr>
          <p:spPr>
            <a:xfrm flipV="1">
              <a:off x="6264726" y="434057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4FC6B1B2-E428-48B0-9C5B-BFE799ED411A}"/>
                </a:ext>
              </a:extLst>
            </p:cNvPr>
            <p:cNvSpPr/>
            <p:nvPr/>
          </p:nvSpPr>
          <p:spPr>
            <a:xfrm flipV="1">
              <a:off x="6350443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>
              <a:extLst>
                <a:ext uri="{FF2B5EF4-FFF2-40B4-BE49-F238E27FC236}">
                  <a16:creationId xmlns:a16="http://schemas.microsoft.com/office/drawing/2014/main" id="{91E6859C-44CD-40A0-A623-069AF0A6A7FC}"/>
                </a:ext>
              </a:extLst>
            </p:cNvPr>
            <p:cNvSpPr/>
            <p:nvPr/>
          </p:nvSpPr>
          <p:spPr>
            <a:xfrm flipV="1">
              <a:off x="6439355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CD493C8E-64EE-4E30-B113-847DCFA9B6A8}"/>
                </a:ext>
              </a:extLst>
            </p:cNvPr>
            <p:cNvSpPr/>
            <p:nvPr/>
          </p:nvSpPr>
          <p:spPr>
            <a:xfrm flipV="1">
              <a:off x="6529858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C62500A1-64DF-4B3E-84AF-3A21F5D25D71}"/>
                </a:ext>
              </a:extLst>
            </p:cNvPr>
            <p:cNvSpPr/>
            <p:nvPr/>
          </p:nvSpPr>
          <p:spPr>
            <a:xfrm flipV="1">
              <a:off x="6620345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6D2F842C-0AE8-4FAF-BA59-438D787B4E60}"/>
                </a:ext>
              </a:extLst>
            </p:cNvPr>
            <p:cNvSpPr/>
            <p:nvPr/>
          </p:nvSpPr>
          <p:spPr>
            <a:xfrm flipV="1">
              <a:off x="6706062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82208D26-9133-42C2-8F00-CC32B63CA7FB}"/>
                </a:ext>
              </a:extLst>
            </p:cNvPr>
            <p:cNvSpPr/>
            <p:nvPr/>
          </p:nvSpPr>
          <p:spPr>
            <a:xfrm flipV="1">
              <a:off x="5845626" y="43379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F1E2753F-FB51-4D8A-A9D8-D1ACC4A448D4}"/>
                </a:ext>
              </a:extLst>
            </p:cNvPr>
            <p:cNvSpPr/>
            <p:nvPr/>
          </p:nvSpPr>
          <p:spPr>
            <a:xfrm flipV="1">
              <a:off x="5926590" y="43379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D01A0201-FBFA-4646-8688-D4674F4E550D}"/>
                </a:ext>
              </a:extLst>
            </p:cNvPr>
            <p:cNvSpPr/>
            <p:nvPr/>
          </p:nvSpPr>
          <p:spPr>
            <a:xfrm flipV="1">
              <a:off x="6791777" y="441585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35F269DC-6FC6-4AA2-A410-C3645D48EF0A}"/>
                </a:ext>
              </a:extLst>
            </p:cNvPr>
            <p:cNvSpPr/>
            <p:nvPr/>
          </p:nvSpPr>
          <p:spPr>
            <a:xfrm flipV="1">
              <a:off x="6706062" y="441585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7D8C8244-BF1B-4BD6-AFF1-EAE5125E756E}"/>
                </a:ext>
              </a:extLst>
            </p:cNvPr>
            <p:cNvSpPr/>
            <p:nvPr/>
          </p:nvSpPr>
          <p:spPr>
            <a:xfrm flipV="1">
              <a:off x="6791777" y="449707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DA8FC94C-C159-45E7-B3AE-38A8DA7426C5}"/>
                </a:ext>
              </a:extLst>
            </p:cNvPr>
            <p:cNvSpPr/>
            <p:nvPr/>
          </p:nvSpPr>
          <p:spPr>
            <a:xfrm flipV="1">
              <a:off x="6706062" y="449707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49F34FC0-7A57-4217-B35E-D55D69B91D4F}"/>
                </a:ext>
              </a:extLst>
            </p:cNvPr>
            <p:cNvSpPr/>
            <p:nvPr/>
          </p:nvSpPr>
          <p:spPr>
            <a:xfrm flipV="1">
              <a:off x="6439327" y="441557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634EB96C-9D41-45D0-AAF0-55F0C2E3EE7B}"/>
                </a:ext>
              </a:extLst>
            </p:cNvPr>
            <p:cNvSpPr/>
            <p:nvPr/>
          </p:nvSpPr>
          <p:spPr>
            <a:xfrm flipV="1">
              <a:off x="6353612" y="441557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C9ED125E-260B-437B-B3BE-190D57833051}"/>
                </a:ext>
              </a:extLst>
            </p:cNvPr>
            <p:cNvSpPr/>
            <p:nvPr/>
          </p:nvSpPr>
          <p:spPr>
            <a:xfrm flipV="1">
              <a:off x="5845626" y="3159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700F4AD9-6D8F-47F7-877B-F9EA38D99025}"/>
                </a:ext>
              </a:extLst>
            </p:cNvPr>
            <p:cNvSpPr/>
            <p:nvPr/>
          </p:nvSpPr>
          <p:spPr>
            <a:xfrm flipV="1">
              <a:off x="5926590" y="3159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086A77BC-5EC9-42D4-A446-C33F42911D02}"/>
                </a:ext>
              </a:extLst>
            </p:cNvPr>
            <p:cNvSpPr/>
            <p:nvPr/>
          </p:nvSpPr>
          <p:spPr>
            <a:xfrm>
              <a:off x="6090709" y="450508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AE0C1487-0895-4765-B105-1DDEF496C990}"/>
                </a:ext>
              </a:extLst>
            </p:cNvPr>
            <p:cNvSpPr/>
            <p:nvPr/>
          </p:nvSpPr>
          <p:spPr>
            <a:xfrm>
              <a:off x="6178837" y="450243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50402D33-9EE4-4DBB-80B6-4C3B5CB7A3D4}"/>
                </a:ext>
              </a:extLst>
            </p:cNvPr>
            <p:cNvSpPr/>
            <p:nvPr/>
          </p:nvSpPr>
          <p:spPr>
            <a:xfrm>
              <a:off x="6265362" y="450243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915D5E11-7028-4C58-A455-2E644C3BF593}"/>
                </a:ext>
              </a:extLst>
            </p:cNvPr>
            <p:cNvSpPr/>
            <p:nvPr/>
          </p:nvSpPr>
          <p:spPr>
            <a:xfrm flipV="1">
              <a:off x="6009788" y="450428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765BE7F2-D707-404D-B9A2-1DCB127E7D79}"/>
                </a:ext>
              </a:extLst>
            </p:cNvPr>
            <p:cNvSpPr/>
            <p:nvPr/>
          </p:nvSpPr>
          <p:spPr>
            <a:xfrm flipV="1">
              <a:off x="5927198" y="45058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4B42FD27-8BD6-4FFE-98A0-C3582200D3E4}"/>
                </a:ext>
              </a:extLst>
            </p:cNvPr>
            <p:cNvSpPr/>
            <p:nvPr/>
          </p:nvSpPr>
          <p:spPr>
            <a:xfrm flipV="1">
              <a:off x="5846651" y="45058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372E3967-5BFA-455A-8C4E-5C11034B78DA}"/>
                </a:ext>
              </a:extLst>
            </p:cNvPr>
            <p:cNvSpPr/>
            <p:nvPr/>
          </p:nvSpPr>
          <p:spPr>
            <a:xfrm flipV="1">
              <a:off x="6009124" y="442498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F34F5D8F-0D2B-4E36-8538-71872A3E7ACE}"/>
                </a:ext>
              </a:extLst>
            </p:cNvPr>
            <p:cNvSpPr/>
            <p:nvPr/>
          </p:nvSpPr>
          <p:spPr>
            <a:xfrm flipV="1">
              <a:off x="6090073" y="442233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5ACAEFA9-4E3F-43BE-9D4A-40A3FBD029BF}"/>
                </a:ext>
              </a:extLst>
            </p:cNvPr>
            <p:cNvSpPr/>
            <p:nvPr/>
          </p:nvSpPr>
          <p:spPr>
            <a:xfrm flipV="1">
              <a:off x="6178201" y="442498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32AC8BA9-54C1-499E-9EE2-69483EF0FA2E}"/>
                </a:ext>
              </a:extLst>
            </p:cNvPr>
            <p:cNvSpPr/>
            <p:nvPr/>
          </p:nvSpPr>
          <p:spPr>
            <a:xfrm flipV="1">
              <a:off x="6264726" y="442498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A32004CE-F306-43C6-ABD3-949B448BBEC6}"/>
                </a:ext>
              </a:extLst>
            </p:cNvPr>
            <p:cNvSpPr/>
            <p:nvPr/>
          </p:nvSpPr>
          <p:spPr>
            <a:xfrm flipV="1">
              <a:off x="5845626" y="44223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A8DD4DA7-4E95-4648-BD94-451E2A467062}"/>
                </a:ext>
              </a:extLst>
            </p:cNvPr>
            <p:cNvSpPr/>
            <p:nvPr/>
          </p:nvSpPr>
          <p:spPr>
            <a:xfrm flipV="1">
              <a:off x="5926590" y="44223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92DCC952-387F-4EAF-9782-F333E72E565A}"/>
                </a:ext>
              </a:extLst>
            </p:cNvPr>
            <p:cNvSpPr/>
            <p:nvPr/>
          </p:nvSpPr>
          <p:spPr>
            <a:xfrm>
              <a:off x="6877502" y="4384750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661A9584-A465-4662-AA0F-0D7B0509527A}"/>
                </a:ext>
              </a:extLst>
            </p:cNvPr>
            <p:cNvSpPr/>
            <p:nvPr/>
          </p:nvSpPr>
          <p:spPr>
            <a:xfrm flipV="1">
              <a:off x="5765331" y="437932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E1BCE188-AD47-4FFC-8C82-3A07B66BC30B}"/>
                </a:ext>
              </a:extLst>
            </p:cNvPr>
            <p:cNvSpPr/>
            <p:nvPr/>
          </p:nvSpPr>
          <p:spPr>
            <a:xfrm flipV="1">
              <a:off x="6877130" y="400885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828C14A1-BAF1-4E34-B179-9DF8BB1E1C6C}"/>
                </a:ext>
              </a:extLst>
            </p:cNvPr>
            <p:cNvSpPr/>
            <p:nvPr/>
          </p:nvSpPr>
          <p:spPr>
            <a:xfrm flipV="1">
              <a:off x="6877130" y="40956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823FC82D-1291-4120-8020-FBCE5286B1AE}"/>
                </a:ext>
              </a:extLst>
            </p:cNvPr>
            <p:cNvSpPr/>
            <p:nvPr/>
          </p:nvSpPr>
          <p:spPr>
            <a:xfrm flipV="1">
              <a:off x="6877130" y="418407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953E024C-E092-4D9E-9988-A1B047F4606A}"/>
                </a:ext>
              </a:extLst>
            </p:cNvPr>
            <p:cNvSpPr/>
            <p:nvPr/>
          </p:nvSpPr>
          <p:spPr>
            <a:xfrm flipV="1">
              <a:off x="6877130" y="426501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93199891-6BA3-4354-8FF7-DB7F09A42D98}"/>
                </a:ext>
              </a:extLst>
            </p:cNvPr>
            <p:cNvSpPr/>
            <p:nvPr/>
          </p:nvSpPr>
          <p:spPr>
            <a:xfrm flipV="1">
              <a:off x="6877513" y="434162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0251F138-9BD0-4783-9801-CBB8909B003C}"/>
                </a:ext>
              </a:extLst>
            </p:cNvPr>
            <p:cNvSpPr/>
            <p:nvPr/>
          </p:nvSpPr>
          <p:spPr>
            <a:xfrm flipV="1">
              <a:off x="6877130" y="358637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2C3F0487-E4ED-43A2-9D6C-F4127AD81483}"/>
                </a:ext>
              </a:extLst>
            </p:cNvPr>
            <p:cNvSpPr/>
            <p:nvPr/>
          </p:nvSpPr>
          <p:spPr>
            <a:xfrm flipV="1">
              <a:off x="6877130" y="366741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E52DCCCA-1C60-4F4D-A25D-F6E2B286A0C0}"/>
                </a:ext>
              </a:extLst>
            </p:cNvPr>
            <p:cNvSpPr/>
            <p:nvPr/>
          </p:nvSpPr>
          <p:spPr>
            <a:xfrm flipV="1">
              <a:off x="6877130" y="375245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2E2E2630-069F-4B9E-B31C-3DE259A2B5C4}"/>
                </a:ext>
              </a:extLst>
            </p:cNvPr>
            <p:cNvSpPr/>
            <p:nvPr/>
          </p:nvSpPr>
          <p:spPr>
            <a:xfrm flipV="1">
              <a:off x="6877130" y="383906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753720C6-1C5D-42A8-8845-11A6618A8510}"/>
                </a:ext>
              </a:extLst>
            </p:cNvPr>
            <p:cNvSpPr/>
            <p:nvPr/>
          </p:nvSpPr>
          <p:spPr>
            <a:xfrm flipV="1">
              <a:off x="6877130" y="392465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C3CC9774-F58B-4B1C-A0AA-AA591CBBA606}"/>
                </a:ext>
              </a:extLst>
            </p:cNvPr>
            <p:cNvSpPr/>
            <p:nvPr/>
          </p:nvSpPr>
          <p:spPr>
            <a:xfrm flipV="1">
              <a:off x="6877130" y="316239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492200EE-C86C-45C9-AB49-BE4730D5C194}"/>
                </a:ext>
              </a:extLst>
            </p:cNvPr>
            <p:cNvSpPr/>
            <p:nvPr/>
          </p:nvSpPr>
          <p:spPr>
            <a:xfrm flipV="1">
              <a:off x="6877130" y="325049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B0EB5C82-3DB6-415D-B1F9-C2746A566467}"/>
                </a:ext>
              </a:extLst>
            </p:cNvPr>
            <p:cNvSpPr/>
            <p:nvPr/>
          </p:nvSpPr>
          <p:spPr>
            <a:xfrm flipV="1">
              <a:off x="6877130" y="333754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50238B3D-9AF4-4B47-8037-3E06A11DC944}"/>
                </a:ext>
              </a:extLst>
            </p:cNvPr>
            <p:cNvSpPr/>
            <p:nvPr/>
          </p:nvSpPr>
          <p:spPr>
            <a:xfrm flipV="1">
              <a:off x="6877130" y="342259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9449E57F-0C26-406C-8464-073D559B08C0}"/>
                </a:ext>
              </a:extLst>
            </p:cNvPr>
            <p:cNvSpPr/>
            <p:nvPr/>
          </p:nvSpPr>
          <p:spPr>
            <a:xfrm flipV="1">
              <a:off x="6877130" y="35036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DEE02BB9-19F0-45B8-BC04-A50E52E0337A}"/>
                </a:ext>
              </a:extLst>
            </p:cNvPr>
            <p:cNvSpPr/>
            <p:nvPr/>
          </p:nvSpPr>
          <p:spPr>
            <a:xfrm flipV="1">
              <a:off x="6879285" y="542612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76F4D5C9-AE6F-4B0D-B6CC-8FDAD81DD9FB}"/>
                </a:ext>
              </a:extLst>
            </p:cNvPr>
            <p:cNvSpPr/>
            <p:nvPr/>
          </p:nvSpPr>
          <p:spPr>
            <a:xfrm flipV="1">
              <a:off x="6879285" y="551290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BC61189-97F6-477A-A49C-85565D105088}"/>
                </a:ext>
              </a:extLst>
            </p:cNvPr>
            <p:cNvSpPr/>
            <p:nvPr/>
          </p:nvSpPr>
          <p:spPr>
            <a:xfrm flipV="1">
              <a:off x="6879285" y="560134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0EF00BB0-C2E6-433C-AD7F-5B7B7CAE3164}"/>
                </a:ext>
              </a:extLst>
            </p:cNvPr>
            <p:cNvSpPr/>
            <p:nvPr/>
          </p:nvSpPr>
          <p:spPr>
            <a:xfrm flipV="1">
              <a:off x="6879285" y="568229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5C47F584-95DE-4FFB-9441-9166632BF348}"/>
                </a:ext>
              </a:extLst>
            </p:cNvPr>
            <p:cNvSpPr/>
            <p:nvPr/>
          </p:nvSpPr>
          <p:spPr>
            <a:xfrm flipV="1">
              <a:off x="6877493" y="57593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78A9BE22-A766-4929-B6A9-F9F1EE692158}"/>
                </a:ext>
              </a:extLst>
            </p:cNvPr>
            <p:cNvSpPr/>
            <p:nvPr/>
          </p:nvSpPr>
          <p:spPr>
            <a:xfrm flipV="1">
              <a:off x="6879285" y="500364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FC2DFDF0-791A-401A-AC50-B372C170D72C}"/>
                </a:ext>
              </a:extLst>
            </p:cNvPr>
            <p:cNvSpPr/>
            <p:nvPr/>
          </p:nvSpPr>
          <p:spPr>
            <a:xfrm flipV="1">
              <a:off x="6879285" y="508468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62763F6E-E66B-4276-9447-851A445E152F}"/>
                </a:ext>
              </a:extLst>
            </p:cNvPr>
            <p:cNvSpPr/>
            <p:nvPr/>
          </p:nvSpPr>
          <p:spPr>
            <a:xfrm flipV="1">
              <a:off x="6879285" y="516972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035FC206-2B7A-4005-9181-DC22FE0438CE}"/>
                </a:ext>
              </a:extLst>
            </p:cNvPr>
            <p:cNvSpPr/>
            <p:nvPr/>
          </p:nvSpPr>
          <p:spPr>
            <a:xfrm flipV="1">
              <a:off x="6879285" y="525633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B4EB01C1-6379-473E-BF5B-3F93369B79C0}"/>
                </a:ext>
              </a:extLst>
            </p:cNvPr>
            <p:cNvSpPr/>
            <p:nvPr/>
          </p:nvSpPr>
          <p:spPr>
            <a:xfrm flipV="1">
              <a:off x="6879285" y="534192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B0925BA7-DD6C-4E1C-AB6F-8BC2DB9B9C1B}"/>
                </a:ext>
              </a:extLst>
            </p:cNvPr>
            <p:cNvSpPr/>
            <p:nvPr/>
          </p:nvSpPr>
          <p:spPr>
            <a:xfrm flipV="1">
              <a:off x="6879285" y="457966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DCCE28B0-1B05-4F45-B53E-BFEFD3D20D97}"/>
                </a:ext>
              </a:extLst>
            </p:cNvPr>
            <p:cNvSpPr/>
            <p:nvPr/>
          </p:nvSpPr>
          <p:spPr>
            <a:xfrm flipV="1">
              <a:off x="6879285" y="466777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71F3ECD7-4E6B-4625-8FE9-E3C5F0921299}"/>
                </a:ext>
              </a:extLst>
            </p:cNvPr>
            <p:cNvSpPr/>
            <p:nvPr/>
          </p:nvSpPr>
          <p:spPr>
            <a:xfrm flipV="1">
              <a:off x="6879285" y="475482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B9AC2AEE-6EA3-4BC4-94FD-5D4B1B018EA3}"/>
                </a:ext>
              </a:extLst>
            </p:cNvPr>
            <p:cNvSpPr/>
            <p:nvPr/>
          </p:nvSpPr>
          <p:spPr>
            <a:xfrm flipV="1">
              <a:off x="6879285" y="48398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0EE4FD5F-C58F-4DC7-8FE0-F3107A892E59}"/>
                </a:ext>
              </a:extLst>
            </p:cNvPr>
            <p:cNvSpPr/>
            <p:nvPr/>
          </p:nvSpPr>
          <p:spPr>
            <a:xfrm flipV="1">
              <a:off x="6879285" y="492090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5E1C18E1-F7A8-4353-AEC3-DDEA471C0268}"/>
                </a:ext>
              </a:extLst>
            </p:cNvPr>
            <p:cNvSpPr/>
            <p:nvPr/>
          </p:nvSpPr>
          <p:spPr>
            <a:xfrm flipV="1">
              <a:off x="5764484" y="542759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D3F88A8A-21DE-42E5-A3B3-E289D6A36AC1}"/>
                </a:ext>
              </a:extLst>
            </p:cNvPr>
            <p:cNvSpPr/>
            <p:nvPr/>
          </p:nvSpPr>
          <p:spPr>
            <a:xfrm flipV="1">
              <a:off x="5764484" y="551438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CF709A0B-7D09-47E4-BF1B-EE445A61560B}"/>
                </a:ext>
              </a:extLst>
            </p:cNvPr>
            <p:cNvSpPr/>
            <p:nvPr/>
          </p:nvSpPr>
          <p:spPr>
            <a:xfrm flipV="1">
              <a:off x="5764484" y="560281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25E3164D-DFFF-4ED6-94B7-D0397462CB49}"/>
                </a:ext>
              </a:extLst>
            </p:cNvPr>
            <p:cNvSpPr/>
            <p:nvPr/>
          </p:nvSpPr>
          <p:spPr>
            <a:xfrm flipV="1">
              <a:off x="5764484" y="568376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B73BD762-A50C-4BBD-87DF-4B854D0D61AB}"/>
                </a:ext>
              </a:extLst>
            </p:cNvPr>
            <p:cNvSpPr/>
            <p:nvPr/>
          </p:nvSpPr>
          <p:spPr>
            <a:xfrm flipV="1">
              <a:off x="5762692" y="57607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DA665F7E-99DE-4253-A5CE-B68A982480E8}"/>
                </a:ext>
              </a:extLst>
            </p:cNvPr>
            <p:cNvSpPr/>
            <p:nvPr/>
          </p:nvSpPr>
          <p:spPr>
            <a:xfrm flipV="1">
              <a:off x="5764484" y="500512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CD27CE9-4F79-4825-97C0-E7974AB45CBA}"/>
                </a:ext>
              </a:extLst>
            </p:cNvPr>
            <p:cNvSpPr/>
            <p:nvPr/>
          </p:nvSpPr>
          <p:spPr>
            <a:xfrm flipV="1">
              <a:off x="5764484" y="508615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059DDD3-D89A-45FB-965A-827762E57435}"/>
                </a:ext>
              </a:extLst>
            </p:cNvPr>
            <p:cNvSpPr/>
            <p:nvPr/>
          </p:nvSpPr>
          <p:spPr>
            <a:xfrm flipV="1">
              <a:off x="5764484" y="51712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7063F562-C855-44FE-9D6D-A27297533E89}"/>
                </a:ext>
              </a:extLst>
            </p:cNvPr>
            <p:cNvSpPr/>
            <p:nvPr/>
          </p:nvSpPr>
          <p:spPr>
            <a:xfrm flipV="1">
              <a:off x="5764484" y="525780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BBE37216-9C8E-4F89-9599-CFA4AF84E79E}"/>
                </a:ext>
              </a:extLst>
            </p:cNvPr>
            <p:cNvSpPr/>
            <p:nvPr/>
          </p:nvSpPr>
          <p:spPr>
            <a:xfrm flipV="1">
              <a:off x="5764484" y="53434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2C2D734D-22AF-4B75-BE1B-F20E2FAE828F}"/>
                </a:ext>
              </a:extLst>
            </p:cNvPr>
            <p:cNvSpPr/>
            <p:nvPr/>
          </p:nvSpPr>
          <p:spPr>
            <a:xfrm flipV="1">
              <a:off x="5764484" y="458113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916B2BD7-9437-423B-B6D8-56E659D3E5CF}"/>
                </a:ext>
              </a:extLst>
            </p:cNvPr>
            <p:cNvSpPr/>
            <p:nvPr/>
          </p:nvSpPr>
          <p:spPr>
            <a:xfrm flipV="1">
              <a:off x="5764484" y="466924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E38423EF-7AC9-4480-9B57-1F9573AB6B1F}"/>
                </a:ext>
              </a:extLst>
            </p:cNvPr>
            <p:cNvSpPr/>
            <p:nvPr/>
          </p:nvSpPr>
          <p:spPr>
            <a:xfrm flipV="1">
              <a:off x="5764484" y="47562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A2B5A1D7-DB5A-4974-ACE4-1860653F92A7}"/>
                </a:ext>
              </a:extLst>
            </p:cNvPr>
            <p:cNvSpPr/>
            <p:nvPr/>
          </p:nvSpPr>
          <p:spPr>
            <a:xfrm flipV="1">
              <a:off x="5764484" y="484134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B974CD8F-043E-4089-B9F7-285FB2B3B26D}"/>
                </a:ext>
              </a:extLst>
            </p:cNvPr>
            <p:cNvSpPr/>
            <p:nvPr/>
          </p:nvSpPr>
          <p:spPr>
            <a:xfrm flipV="1">
              <a:off x="5764484" y="49223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336A0B8D-1320-4F3D-BC93-9559536707B5}"/>
                </a:ext>
              </a:extLst>
            </p:cNvPr>
            <p:cNvSpPr/>
            <p:nvPr/>
          </p:nvSpPr>
          <p:spPr>
            <a:xfrm flipV="1">
              <a:off x="5766372" y="400849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D16734A7-73F2-4601-8AE4-8855B312A44C}"/>
                </a:ext>
              </a:extLst>
            </p:cNvPr>
            <p:cNvSpPr/>
            <p:nvPr/>
          </p:nvSpPr>
          <p:spPr>
            <a:xfrm flipV="1">
              <a:off x="5766372" y="40952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23F6D810-C709-45F8-8C76-CA0F9A237FED}"/>
                </a:ext>
              </a:extLst>
            </p:cNvPr>
            <p:cNvSpPr/>
            <p:nvPr/>
          </p:nvSpPr>
          <p:spPr>
            <a:xfrm flipV="1">
              <a:off x="5766372" y="418371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3E5E76B9-19A8-4D9B-BF46-50BCE108BB89}"/>
                </a:ext>
              </a:extLst>
            </p:cNvPr>
            <p:cNvSpPr/>
            <p:nvPr/>
          </p:nvSpPr>
          <p:spPr>
            <a:xfrm flipV="1">
              <a:off x="5766372" y="426466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50D19327-83A1-4245-AC1D-7D01F4E35C92}"/>
                </a:ext>
              </a:extLst>
            </p:cNvPr>
            <p:cNvSpPr/>
            <p:nvPr/>
          </p:nvSpPr>
          <p:spPr>
            <a:xfrm flipV="1">
              <a:off x="5766755" y="43412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5F43BF68-3D6C-461A-A1AF-219251B68B2A}"/>
                </a:ext>
              </a:extLst>
            </p:cNvPr>
            <p:cNvSpPr/>
            <p:nvPr/>
          </p:nvSpPr>
          <p:spPr>
            <a:xfrm flipV="1">
              <a:off x="5766372" y="358601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6E89DE13-650A-4DEE-9F16-A07DEC6E35F8}"/>
                </a:ext>
              </a:extLst>
            </p:cNvPr>
            <p:cNvSpPr/>
            <p:nvPr/>
          </p:nvSpPr>
          <p:spPr>
            <a:xfrm flipV="1">
              <a:off x="5766372" y="36670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86B498ED-C463-438C-A132-D7BFB6CFB8BD}"/>
                </a:ext>
              </a:extLst>
            </p:cNvPr>
            <p:cNvSpPr/>
            <p:nvPr/>
          </p:nvSpPr>
          <p:spPr>
            <a:xfrm flipV="1">
              <a:off x="5766372" y="375209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2780F467-7E38-471B-B3D5-CE9FB5E40AD6}"/>
                </a:ext>
              </a:extLst>
            </p:cNvPr>
            <p:cNvSpPr/>
            <p:nvPr/>
          </p:nvSpPr>
          <p:spPr>
            <a:xfrm flipV="1">
              <a:off x="5766372" y="383870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EDB5FD4A-9D2E-429D-B72C-33E906C38566}"/>
                </a:ext>
              </a:extLst>
            </p:cNvPr>
            <p:cNvSpPr/>
            <p:nvPr/>
          </p:nvSpPr>
          <p:spPr>
            <a:xfrm flipV="1">
              <a:off x="5766372" y="392429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82FD4A12-F0C4-4EE1-8779-F92D1582D236}"/>
                </a:ext>
              </a:extLst>
            </p:cNvPr>
            <p:cNvSpPr/>
            <p:nvPr/>
          </p:nvSpPr>
          <p:spPr>
            <a:xfrm flipV="1">
              <a:off x="5766372" y="31620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C71016A5-32F0-444C-819A-933F169C48A4}"/>
                </a:ext>
              </a:extLst>
            </p:cNvPr>
            <p:cNvSpPr/>
            <p:nvPr/>
          </p:nvSpPr>
          <p:spPr>
            <a:xfrm flipV="1">
              <a:off x="5766372" y="325014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2711AD75-55EC-426D-9DCF-E64576AB11A4}"/>
                </a:ext>
              </a:extLst>
            </p:cNvPr>
            <p:cNvSpPr/>
            <p:nvPr/>
          </p:nvSpPr>
          <p:spPr>
            <a:xfrm flipV="1">
              <a:off x="5766372" y="333718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D97F9934-B74A-456A-A8A7-C3BD30585903}"/>
                </a:ext>
              </a:extLst>
            </p:cNvPr>
            <p:cNvSpPr/>
            <p:nvPr/>
          </p:nvSpPr>
          <p:spPr>
            <a:xfrm flipV="1">
              <a:off x="5766372" y="342223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EB993E7A-21A3-4985-8D52-55C05F7E85D7}"/>
                </a:ext>
              </a:extLst>
            </p:cNvPr>
            <p:cNvSpPr/>
            <p:nvPr/>
          </p:nvSpPr>
          <p:spPr>
            <a:xfrm flipV="1">
              <a:off x="5766372" y="350327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D0EE5019-DC4A-42FE-8E90-F2C50BD27E33}"/>
                </a:ext>
              </a:extLst>
            </p:cNvPr>
            <p:cNvSpPr/>
            <p:nvPr/>
          </p:nvSpPr>
          <p:spPr>
            <a:xfrm>
              <a:off x="6880689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D33FF51B-B632-499A-97D9-CB5B197EC501}"/>
                </a:ext>
              </a:extLst>
            </p:cNvPr>
            <p:cNvSpPr/>
            <p:nvPr/>
          </p:nvSpPr>
          <p:spPr>
            <a:xfrm>
              <a:off x="6099935" y="300733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8F1DC40D-777F-4C15-B413-FAC837CB4E61}"/>
                </a:ext>
              </a:extLst>
            </p:cNvPr>
            <p:cNvSpPr/>
            <p:nvPr/>
          </p:nvSpPr>
          <p:spPr>
            <a:xfrm>
              <a:off x="6267113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3688D0B1-77EC-4C33-BC1F-EF9D89119043}"/>
                </a:ext>
              </a:extLst>
            </p:cNvPr>
            <p:cNvSpPr/>
            <p:nvPr/>
          </p:nvSpPr>
          <p:spPr>
            <a:xfrm>
              <a:off x="6353638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BF0692E5-B6B7-4F40-BAE9-D5B4904E2213}"/>
                </a:ext>
              </a:extLst>
            </p:cNvPr>
            <p:cNvSpPr/>
            <p:nvPr/>
          </p:nvSpPr>
          <p:spPr>
            <a:xfrm>
              <a:off x="6439355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F42E0BBD-6488-4624-B22A-C55CE58A3DD9}"/>
                </a:ext>
              </a:extLst>
            </p:cNvPr>
            <p:cNvSpPr/>
            <p:nvPr/>
          </p:nvSpPr>
          <p:spPr>
            <a:xfrm>
              <a:off x="6528267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6FA6129C-84A9-40DD-9A77-0E001BEE61CF}"/>
                </a:ext>
              </a:extLst>
            </p:cNvPr>
            <p:cNvSpPr/>
            <p:nvPr/>
          </p:nvSpPr>
          <p:spPr>
            <a:xfrm>
              <a:off x="6618770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7A7B4830-80EB-4F3C-B5E9-3F9E6CF39C2F}"/>
                </a:ext>
              </a:extLst>
            </p:cNvPr>
            <p:cNvSpPr/>
            <p:nvPr/>
          </p:nvSpPr>
          <p:spPr>
            <a:xfrm>
              <a:off x="6709257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494F3EE5-0F73-48E0-ADDC-2D7A1C47C253}"/>
                </a:ext>
              </a:extLst>
            </p:cNvPr>
            <p:cNvSpPr/>
            <p:nvPr/>
          </p:nvSpPr>
          <p:spPr>
            <a:xfrm>
              <a:off x="6794974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1AD965E0-0172-4ED1-A89F-1C0BBA30BFD7}"/>
                </a:ext>
              </a:extLst>
            </p:cNvPr>
            <p:cNvSpPr/>
            <p:nvPr/>
          </p:nvSpPr>
          <p:spPr>
            <a:xfrm>
              <a:off x="6878182" y="29309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D4A884FF-55D4-4511-841A-0995F03305FF}"/>
                </a:ext>
              </a:extLst>
            </p:cNvPr>
            <p:cNvSpPr/>
            <p:nvPr/>
          </p:nvSpPr>
          <p:spPr>
            <a:xfrm>
              <a:off x="6792467" y="29309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E96B8C8D-93F9-43EB-BB4A-2BFA16F2FB92}"/>
                </a:ext>
              </a:extLst>
            </p:cNvPr>
            <p:cNvSpPr/>
            <p:nvPr/>
          </p:nvSpPr>
          <p:spPr>
            <a:xfrm>
              <a:off x="6528239" y="292874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8A2D7AF0-E2B7-4C6C-BBA9-ECE083DACBAC}"/>
                </a:ext>
              </a:extLst>
            </p:cNvPr>
            <p:cNvSpPr/>
            <p:nvPr/>
          </p:nvSpPr>
          <p:spPr>
            <a:xfrm>
              <a:off x="6442524" y="292874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B961F9CF-AB21-447C-B5A5-50BF129D3B75}"/>
                </a:ext>
              </a:extLst>
            </p:cNvPr>
            <p:cNvSpPr/>
            <p:nvPr/>
          </p:nvSpPr>
          <p:spPr>
            <a:xfrm flipV="1">
              <a:off x="6015474" y="300719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>
              <a:extLst>
                <a:ext uri="{FF2B5EF4-FFF2-40B4-BE49-F238E27FC236}">
                  <a16:creationId xmlns:a16="http://schemas.microsoft.com/office/drawing/2014/main" id="{865704F8-87DD-4629-A48F-33091FDCEF32}"/>
                </a:ext>
              </a:extLst>
            </p:cNvPr>
            <p:cNvSpPr/>
            <p:nvPr/>
          </p:nvSpPr>
          <p:spPr>
            <a:xfrm flipV="1">
              <a:off x="5934927" y="300719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7FCFB228-AEB8-4C76-9382-CB296BA25B11}"/>
                </a:ext>
              </a:extLst>
            </p:cNvPr>
            <p:cNvSpPr/>
            <p:nvPr/>
          </p:nvSpPr>
          <p:spPr>
            <a:xfrm>
              <a:off x="6098958" y="29313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1F0A03CF-1101-4521-9F4D-18FC0A06271E}"/>
                </a:ext>
              </a:extLst>
            </p:cNvPr>
            <p:cNvSpPr/>
            <p:nvPr/>
          </p:nvSpPr>
          <p:spPr>
            <a:xfrm>
              <a:off x="6266136" y="292774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4B121CF2-CBA7-43BA-94F8-EF52073A74F3}"/>
                </a:ext>
              </a:extLst>
            </p:cNvPr>
            <p:cNvSpPr/>
            <p:nvPr/>
          </p:nvSpPr>
          <p:spPr>
            <a:xfrm>
              <a:off x="6352661" y="292774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B548FEF5-6216-4CEF-809E-95AF38775B55}"/>
                </a:ext>
              </a:extLst>
            </p:cNvPr>
            <p:cNvSpPr/>
            <p:nvPr/>
          </p:nvSpPr>
          <p:spPr>
            <a:xfrm flipV="1">
              <a:off x="6014497" y="293118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59BF2579-D4C4-4755-8961-AC7CB39A6503}"/>
                </a:ext>
              </a:extLst>
            </p:cNvPr>
            <p:cNvSpPr/>
            <p:nvPr/>
          </p:nvSpPr>
          <p:spPr>
            <a:xfrm flipV="1">
              <a:off x="5933950" y="293118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8060A365-E3BA-4762-8E20-CCC0FE4A03F5}"/>
                </a:ext>
              </a:extLst>
            </p:cNvPr>
            <p:cNvSpPr/>
            <p:nvPr/>
          </p:nvSpPr>
          <p:spPr>
            <a:xfrm flipV="1">
              <a:off x="6798191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EF68D745-F10A-4111-B705-AD24FF95BB4A}"/>
                </a:ext>
              </a:extLst>
            </p:cNvPr>
            <p:cNvSpPr/>
            <p:nvPr/>
          </p:nvSpPr>
          <p:spPr>
            <a:xfrm flipV="1">
              <a:off x="6013968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392E9C7B-C237-4A8D-BD39-94029118A4E4}"/>
                </a:ext>
              </a:extLst>
            </p:cNvPr>
            <p:cNvSpPr/>
            <p:nvPr/>
          </p:nvSpPr>
          <p:spPr>
            <a:xfrm flipV="1">
              <a:off x="6096515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FD2BA375-2D70-4FA4-B562-0FBABF453DD4}"/>
                </a:ext>
              </a:extLst>
            </p:cNvPr>
            <p:cNvSpPr/>
            <p:nvPr/>
          </p:nvSpPr>
          <p:spPr>
            <a:xfrm flipV="1">
              <a:off x="6183807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AE581EAC-26AB-4584-A73F-B02CCAC9D33C}"/>
                </a:ext>
              </a:extLst>
            </p:cNvPr>
            <p:cNvSpPr/>
            <p:nvPr/>
          </p:nvSpPr>
          <p:spPr>
            <a:xfrm flipV="1">
              <a:off x="6270332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DEE134C5-E8CD-4218-AC89-5B0412A0C57B}"/>
                </a:ext>
              </a:extLst>
            </p:cNvPr>
            <p:cNvSpPr/>
            <p:nvPr/>
          </p:nvSpPr>
          <p:spPr>
            <a:xfrm flipV="1">
              <a:off x="6356857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DE34C5D1-6E5C-4911-9B5A-616B42783CE7}"/>
                </a:ext>
              </a:extLst>
            </p:cNvPr>
            <p:cNvSpPr/>
            <p:nvPr/>
          </p:nvSpPr>
          <p:spPr>
            <a:xfrm flipV="1">
              <a:off x="6445769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8432CD1F-1890-40BD-A23C-3C5F19D67DDB}"/>
                </a:ext>
              </a:extLst>
            </p:cNvPr>
            <p:cNvSpPr/>
            <p:nvPr/>
          </p:nvSpPr>
          <p:spPr>
            <a:xfrm flipV="1">
              <a:off x="6536272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B04E7A3D-2D20-4315-906E-A4EBE13ADDE3}"/>
                </a:ext>
              </a:extLst>
            </p:cNvPr>
            <p:cNvSpPr/>
            <p:nvPr/>
          </p:nvSpPr>
          <p:spPr>
            <a:xfrm flipV="1">
              <a:off x="6626759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58D24A94-81E9-4946-BAF6-74D47E497D29}"/>
                </a:ext>
              </a:extLst>
            </p:cNvPr>
            <p:cNvSpPr/>
            <p:nvPr/>
          </p:nvSpPr>
          <p:spPr>
            <a:xfrm flipV="1">
              <a:off x="6712476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2E589CD8-F481-4624-9E4E-A6EDB432D396}"/>
                </a:ext>
              </a:extLst>
            </p:cNvPr>
            <p:cNvSpPr/>
            <p:nvPr/>
          </p:nvSpPr>
          <p:spPr>
            <a:xfrm flipV="1">
              <a:off x="6880376" y="308354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4F1E0D82-8496-4C97-BC3E-BF815432DB00}"/>
                </a:ext>
              </a:extLst>
            </p:cNvPr>
            <p:cNvSpPr/>
            <p:nvPr/>
          </p:nvSpPr>
          <p:spPr>
            <a:xfrm flipV="1">
              <a:off x="6791777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F3C44D84-9B24-45D0-B7BB-F9C25CB98695}"/>
                </a:ext>
              </a:extLst>
            </p:cNvPr>
            <p:cNvSpPr/>
            <p:nvPr/>
          </p:nvSpPr>
          <p:spPr>
            <a:xfrm flipV="1">
              <a:off x="6007554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D4D82A55-6F37-4C3F-95BD-3EA6DC68737D}"/>
                </a:ext>
              </a:extLst>
            </p:cNvPr>
            <p:cNvSpPr/>
            <p:nvPr/>
          </p:nvSpPr>
          <p:spPr>
            <a:xfrm flipV="1">
              <a:off x="6090101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BB2B603C-D9D9-4150-A67B-7442C42ADC4C}"/>
                </a:ext>
              </a:extLst>
            </p:cNvPr>
            <p:cNvSpPr/>
            <p:nvPr/>
          </p:nvSpPr>
          <p:spPr>
            <a:xfrm flipV="1">
              <a:off x="6177393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0B3E0FA4-34A8-4080-9652-D8A3CE36D7BD}"/>
                </a:ext>
              </a:extLst>
            </p:cNvPr>
            <p:cNvSpPr/>
            <p:nvPr/>
          </p:nvSpPr>
          <p:spPr>
            <a:xfrm flipV="1">
              <a:off x="6263918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ADB1659D-F4CC-491A-AB28-A8F9451C50C1}"/>
                </a:ext>
              </a:extLst>
            </p:cNvPr>
            <p:cNvSpPr/>
            <p:nvPr/>
          </p:nvSpPr>
          <p:spPr>
            <a:xfrm flipV="1">
              <a:off x="6350443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8CA8EB6D-EA69-4CD1-A9C9-04FEDE4B1F68}"/>
                </a:ext>
              </a:extLst>
            </p:cNvPr>
            <p:cNvSpPr/>
            <p:nvPr/>
          </p:nvSpPr>
          <p:spPr>
            <a:xfrm flipV="1">
              <a:off x="6439355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6DD2B6B8-40E8-405E-ABDD-008B7F06097B}"/>
                </a:ext>
              </a:extLst>
            </p:cNvPr>
            <p:cNvSpPr/>
            <p:nvPr/>
          </p:nvSpPr>
          <p:spPr>
            <a:xfrm flipV="1">
              <a:off x="6529858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F0402125-5AFD-4C71-AE79-F4CB9E8A4518}"/>
                </a:ext>
              </a:extLst>
            </p:cNvPr>
            <p:cNvSpPr/>
            <p:nvPr/>
          </p:nvSpPr>
          <p:spPr>
            <a:xfrm flipV="1">
              <a:off x="6620345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C1389AFB-1477-4567-A85E-E91163F06C2D}"/>
                </a:ext>
              </a:extLst>
            </p:cNvPr>
            <p:cNvSpPr/>
            <p:nvPr/>
          </p:nvSpPr>
          <p:spPr>
            <a:xfrm flipV="1">
              <a:off x="6706062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9707554E-8A7A-4915-BC2D-B8A2C1881FFC}"/>
                </a:ext>
              </a:extLst>
            </p:cNvPr>
            <p:cNvSpPr/>
            <p:nvPr/>
          </p:nvSpPr>
          <p:spPr>
            <a:xfrm flipV="1">
              <a:off x="5842458" y="583196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5512682-AACC-49E7-A7EC-0880AC7E0B31}"/>
                </a:ext>
              </a:extLst>
            </p:cNvPr>
            <p:cNvSpPr/>
            <p:nvPr/>
          </p:nvSpPr>
          <p:spPr>
            <a:xfrm flipV="1">
              <a:off x="5923422" y="583196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FA7C680-C477-436E-B503-9F08F534DF32}"/>
                </a:ext>
              </a:extLst>
            </p:cNvPr>
            <p:cNvSpPr/>
            <p:nvPr/>
          </p:nvSpPr>
          <p:spPr>
            <a:xfrm flipV="1">
              <a:off x="6879285" y="583332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90B07AB2-F8FF-49B8-8385-3C14EE96C3B8}"/>
                </a:ext>
              </a:extLst>
            </p:cNvPr>
            <p:cNvSpPr/>
            <p:nvPr/>
          </p:nvSpPr>
          <p:spPr>
            <a:xfrm flipV="1">
              <a:off x="5763204" y="583425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6B1A43F4-42B6-4DE9-826D-94FEDC7A7C92}"/>
                </a:ext>
              </a:extLst>
            </p:cNvPr>
            <p:cNvSpPr/>
            <p:nvPr/>
          </p:nvSpPr>
          <p:spPr>
            <a:xfrm>
              <a:off x="6878182" y="285537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8EF96990-58FE-4235-9DFE-029CBB96A132}"/>
                </a:ext>
              </a:extLst>
            </p:cNvPr>
            <p:cNvSpPr/>
            <p:nvPr/>
          </p:nvSpPr>
          <p:spPr>
            <a:xfrm>
              <a:off x="6792467" y="285537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400625F6-A170-4005-9C52-3B2B1452E487}"/>
                </a:ext>
              </a:extLst>
            </p:cNvPr>
            <p:cNvSpPr/>
            <p:nvPr/>
          </p:nvSpPr>
          <p:spPr>
            <a:xfrm flipV="1">
              <a:off x="5852156" y="30073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3D324C08-B1ED-4833-80C9-ECF2A2A681AF}"/>
                </a:ext>
              </a:extLst>
            </p:cNvPr>
            <p:cNvSpPr/>
            <p:nvPr/>
          </p:nvSpPr>
          <p:spPr>
            <a:xfrm flipV="1">
              <a:off x="5771609" y="30073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37168DE7-F7DC-43F5-B549-0FBDD89EF15C}"/>
                </a:ext>
              </a:extLst>
            </p:cNvPr>
            <p:cNvSpPr/>
            <p:nvPr/>
          </p:nvSpPr>
          <p:spPr>
            <a:xfrm flipV="1">
              <a:off x="5851179" y="29313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AE65E193-DC8A-4B01-8DD3-0759EEE20891}"/>
                </a:ext>
              </a:extLst>
            </p:cNvPr>
            <p:cNvSpPr/>
            <p:nvPr/>
          </p:nvSpPr>
          <p:spPr>
            <a:xfrm flipV="1">
              <a:off x="5770632" y="29313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8F201298-61BC-4BD8-B2E9-C98A414E4036}"/>
                </a:ext>
              </a:extLst>
            </p:cNvPr>
            <p:cNvSpPr/>
            <p:nvPr/>
          </p:nvSpPr>
          <p:spPr>
            <a:xfrm flipV="1">
              <a:off x="5851256" y="308023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AF8722A6-18B4-4FCE-9109-6BDCECD445DC}"/>
                </a:ext>
              </a:extLst>
            </p:cNvPr>
            <p:cNvSpPr/>
            <p:nvPr/>
          </p:nvSpPr>
          <p:spPr>
            <a:xfrm flipV="1">
              <a:off x="5932220" y="308023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9F12C7D9-299B-4691-87AE-81CDFF522931}"/>
                </a:ext>
              </a:extLst>
            </p:cNvPr>
            <p:cNvSpPr/>
            <p:nvPr/>
          </p:nvSpPr>
          <p:spPr>
            <a:xfrm flipV="1">
              <a:off x="5772002" y="30825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CB1EE347-930A-479E-A8D1-667AD60CA20A}"/>
                </a:ext>
              </a:extLst>
            </p:cNvPr>
            <p:cNvSpPr/>
            <p:nvPr/>
          </p:nvSpPr>
          <p:spPr>
            <a:xfrm>
              <a:off x="6182796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2B4FEABC-AAD1-4174-8186-32093D475DA2}"/>
                </a:ext>
              </a:extLst>
            </p:cNvPr>
            <p:cNvSpPr/>
            <p:nvPr/>
          </p:nvSpPr>
          <p:spPr>
            <a:xfrm>
              <a:off x="6185503" y="292848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7AAF6-BD2B-4E37-B560-8149E8518017}"/>
              </a:ext>
            </a:extLst>
          </p:cNvPr>
          <p:cNvCxnSpPr>
            <a:cxnSpLocks/>
          </p:cNvCxnSpPr>
          <p:nvPr/>
        </p:nvCxnSpPr>
        <p:spPr>
          <a:xfrm>
            <a:off x="1465184" y="5788934"/>
            <a:ext cx="0" cy="614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5" name="Straight Connector 1774">
            <a:extLst>
              <a:ext uri="{FF2B5EF4-FFF2-40B4-BE49-F238E27FC236}">
                <a16:creationId xmlns:a16="http://schemas.microsoft.com/office/drawing/2014/main" id="{BD1D5D69-39A0-4857-A2DE-5DA36F358624}"/>
              </a:ext>
            </a:extLst>
          </p:cNvPr>
          <p:cNvCxnSpPr>
            <a:cxnSpLocks/>
          </p:cNvCxnSpPr>
          <p:nvPr/>
        </p:nvCxnSpPr>
        <p:spPr>
          <a:xfrm>
            <a:off x="1453682" y="6403676"/>
            <a:ext cx="92041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6" name="Straight Connector 1775">
            <a:extLst>
              <a:ext uri="{FF2B5EF4-FFF2-40B4-BE49-F238E27FC236}">
                <a16:creationId xmlns:a16="http://schemas.microsoft.com/office/drawing/2014/main" id="{52265BF1-FD07-44A3-9CF8-0AA4F0ABD189}"/>
              </a:ext>
            </a:extLst>
          </p:cNvPr>
          <p:cNvCxnSpPr>
            <a:cxnSpLocks/>
          </p:cNvCxnSpPr>
          <p:nvPr/>
        </p:nvCxnSpPr>
        <p:spPr>
          <a:xfrm>
            <a:off x="10668878" y="5788934"/>
            <a:ext cx="0" cy="614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233F1F3-C21E-4D2D-BF58-6AED758BBC1A}"/>
              </a:ext>
            </a:extLst>
          </p:cNvPr>
          <p:cNvSpPr/>
          <p:nvPr/>
        </p:nvSpPr>
        <p:spPr>
          <a:xfrm>
            <a:off x="1384421" y="5586831"/>
            <a:ext cx="165903" cy="20210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EEAC09-4BE0-4CF3-8B59-5654A00C9C9C}"/>
              </a:ext>
            </a:extLst>
          </p:cNvPr>
          <p:cNvSpPr txBox="1"/>
          <p:nvPr/>
        </p:nvSpPr>
        <p:spPr>
          <a:xfrm>
            <a:off x="5348377" y="6005393"/>
            <a:ext cx="152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iterations</a:t>
            </a:r>
          </a:p>
        </p:txBody>
      </p:sp>
      <p:sp>
        <p:nvSpPr>
          <p:cNvPr id="1777" name="Arrow: Right 1776">
            <a:extLst>
              <a:ext uri="{FF2B5EF4-FFF2-40B4-BE49-F238E27FC236}">
                <a16:creationId xmlns:a16="http://schemas.microsoft.com/office/drawing/2014/main" id="{D9CA43D3-B519-40F6-891C-7263CAACD173}"/>
              </a:ext>
            </a:extLst>
          </p:cNvPr>
          <p:cNvSpPr/>
          <p:nvPr/>
        </p:nvSpPr>
        <p:spPr>
          <a:xfrm>
            <a:off x="8150184" y="4206056"/>
            <a:ext cx="436637" cy="418671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Arrow: Right 1777">
            <a:extLst>
              <a:ext uri="{FF2B5EF4-FFF2-40B4-BE49-F238E27FC236}">
                <a16:creationId xmlns:a16="http://schemas.microsoft.com/office/drawing/2014/main" id="{E599E9EE-49BD-48FA-A112-4229D582B86B}"/>
              </a:ext>
            </a:extLst>
          </p:cNvPr>
          <p:cNvSpPr/>
          <p:nvPr/>
        </p:nvSpPr>
        <p:spPr>
          <a:xfrm>
            <a:off x="3487596" y="4441101"/>
            <a:ext cx="436637" cy="418671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8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3E98E3-7547-46E5-A78B-01897FD75081}"/>
              </a:ext>
            </a:extLst>
          </p:cNvPr>
          <p:cNvGrpSpPr/>
          <p:nvPr/>
        </p:nvGrpSpPr>
        <p:grpSpPr>
          <a:xfrm>
            <a:off x="4803920" y="3632561"/>
            <a:ext cx="907606" cy="2382197"/>
            <a:chOff x="5762692" y="2855375"/>
            <a:chExt cx="1200545" cy="30550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CC2082-0DC1-4D99-9FC2-B64BAA7F9387}"/>
                </a:ext>
              </a:extLst>
            </p:cNvPr>
            <p:cNvSpPr/>
            <p:nvPr/>
          </p:nvSpPr>
          <p:spPr>
            <a:xfrm flipV="1">
              <a:off x="5929760" y="524863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5D23D-B36F-4DCE-A012-B8EA852E0134}"/>
                </a:ext>
              </a:extLst>
            </p:cNvPr>
            <p:cNvSpPr/>
            <p:nvPr/>
          </p:nvSpPr>
          <p:spPr>
            <a:xfrm flipV="1">
              <a:off x="5929760" y="4740630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7DDA98-5C96-426B-9598-EA578380263F}"/>
                </a:ext>
              </a:extLst>
            </p:cNvPr>
            <p:cNvSpPr/>
            <p:nvPr/>
          </p:nvSpPr>
          <p:spPr>
            <a:xfrm flipV="1">
              <a:off x="5847212" y="5142268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10F082-082D-466F-9795-4EA404C56C20}"/>
                </a:ext>
              </a:extLst>
            </p:cNvPr>
            <p:cNvSpPr/>
            <p:nvPr/>
          </p:nvSpPr>
          <p:spPr>
            <a:xfrm flipV="1">
              <a:off x="5847212" y="53629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42B51-B2AD-45E2-88DC-F0198FA2212B}"/>
                </a:ext>
              </a:extLst>
            </p:cNvPr>
            <p:cNvSpPr/>
            <p:nvPr/>
          </p:nvSpPr>
          <p:spPr>
            <a:xfrm flipV="1">
              <a:off x="5847212" y="5066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750A6F-9D90-4550-9C12-F2E54515A81F}"/>
                </a:ext>
              </a:extLst>
            </p:cNvPr>
            <p:cNvSpPr/>
            <p:nvPr/>
          </p:nvSpPr>
          <p:spPr>
            <a:xfrm flipV="1">
              <a:off x="5847212" y="54391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38C567-9F85-4381-9FB0-430DE1789699}"/>
                </a:ext>
              </a:extLst>
            </p:cNvPr>
            <p:cNvSpPr/>
            <p:nvPr/>
          </p:nvSpPr>
          <p:spPr>
            <a:xfrm flipV="1">
              <a:off x="5847212" y="551929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2D52D3-7A0D-4095-AE0C-3A5129C15E4E}"/>
                </a:ext>
              </a:extLst>
            </p:cNvPr>
            <p:cNvSpPr/>
            <p:nvPr/>
          </p:nvSpPr>
          <p:spPr>
            <a:xfrm flipV="1">
              <a:off x="5847212" y="56042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432AA3-5E8E-4777-AD74-756676269898}"/>
                </a:ext>
              </a:extLst>
            </p:cNvPr>
            <p:cNvSpPr/>
            <p:nvPr/>
          </p:nvSpPr>
          <p:spPr>
            <a:xfrm flipV="1">
              <a:off x="5847212" y="5680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F96424-5E4B-4077-8241-2146B00B34E0}"/>
                </a:ext>
              </a:extLst>
            </p:cNvPr>
            <p:cNvSpPr/>
            <p:nvPr/>
          </p:nvSpPr>
          <p:spPr>
            <a:xfrm flipV="1">
              <a:off x="5847212" y="49898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695439-1B05-4A72-893F-DEC1A26ED812}"/>
                </a:ext>
              </a:extLst>
            </p:cNvPr>
            <p:cNvSpPr/>
            <p:nvPr/>
          </p:nvSpPr>
          <p:spPr>
            <a:xfrm flipV="1">
              <a:off x="5847212" y="490758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AE9F99-0757-48C8-BBE9-A63248FDBADB}"/>
                </a:ext>
              </a:extLst>
            </p:cNvPr>
            <p:cNvSpPr/>
            <p:nvPr/>
          </p:nvSpPr>
          <p:spPr>
            <a:xfrm flipV="1">
              <a:off x="5847212" y="482794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5C1E49-A34C-4CFB-9B60-61807EA07B3F}"/>
                </a:ext>
              </a:extLst>
            </p:cNvPr>
            <p:cNvSpPr/>
            <p:nvPr/>
          </p:nvSpPr>
          <p:spPr>
            <a:xfrm flipV="1">
              <a:off x="5847212" y="474221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28EF64-5258-40C6-97BD-5FC9EF4B51C5}"/>
                </a:ext>
              </a:extLst>
            </p:cNvPr>
            <p:cNvSpPr/>
            <p:nvPr/>
          </p:nvSpPr>
          <p:spPr>
            <a:xfrm>
              <a:off x="6793362" y="5145972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C33784-737D-402B-9036-B892AFF23C5B}"/>
                </a:ext>
              </a:extLst>
            </p:cNvPr>
            <p:cNvSpPr/>
            <p:nvPr/>
          </p:nvSpPr>
          <p:spPr>
            <a:xfrm>
              <a:off x="6793362" y="506977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C3D05-FC6E-43F5-B371-7DDD2DE5B2A4}"/>
                </a:ext>
              </a:extLst>
            </p:cNvPr>
            <p:cNvSpPr/>
            <p:nvPr/>
          </p:nvSpPr>
          <p:spPr>
            <a:xfrm>
              <a:off x="6793362" y="535869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DE3182-BE6B-4C9C-9209-9E1EA6FE90D8}"/>
                </a:ext>
              </a:extLst>
            </p:cNvPr>
            <p:cNvSpPr/>
            <p:nvPr/>
          </p:nvSpPr>
          <p:spPr>
            <a:xfrm>
              <a:off x="6793362" y="49816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10BFC1-D39F-4199-9055-F20252892A04}"/>
                </a:ext>
              </a:extLst>
            </p:cNvPr>
            <p:cNvSpPr/>
            <p:nvPr/>
          </p:nvSpPr>
          <p:spPr>
            <a:xfrm>
              <a:off x="6793362" y="489461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FABC0B-AB1E-4D21-8763-EF76CF15EF54}"/>
                </a:ext>
              </a:extLst>
            </p:cNvPr>
            <p:cNvSpPr/>
            <p:nvPr/>
          </p:nvSpPr>
          <p:spPr>
            <a:xfrm>
              <a:off x="6793362" y="48163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68C915-80FD-4C9D-BC6E-4E57AF3CF084}"/>
                </a:ext>
              </a:extLst>
            </p:cNvPr>
            <p:cNvSpPr/>
            <p:nvPr/>
          </p:nvSpPr>
          <p:spPr>
            <a:xfrm>
              <a:off x="6793362" y="474221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071F3A-9F16-4612-88EB-6A91A1C0D3AC}"/>
                </a:ext>
              </a:extLst>
            </p:cNvPr>
            <p:cNvSpPr/>
            <p:nvPr/>
          </p:nvSpPr>
          <p:spPr>
            <a:xfrm>
              <a:off x="6793362" y="568254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2AA944-32E6-4702-83D7-DB8647B54072}"/>
                </a:ext>
              </a:extLst>
            </p:cNvPr>
            <p:cNvSpPr/>
            <p:nvPr/>
          </p:nvSpPr>
          <p:spPr>
            <a:xfrm>
              <a:off x="6793362" y="560475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51F672-5A55-44CB-A3BB-9AD29D4F09E6}"/>
                </a:ext>
              </a:extLst>
            </p:cNvPr>
            <p:cNvSpPr/>
            <p:nvPr/>
          </p:nvSpPr>
          <p:spPr>
            <a:xfrm>
              <a:off x="6793362" y="55277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353D5A0-1A7E-48F8-B945-0092C4B1DB9B}"/>
                </a:ext>
              </a:extLst>
            </p:cNvPr>
            <p:cNvSpPr/>
            <p:nvPr/>
          </p:nvSpPr>
          <p:spPr>
            <a:xfrm>
              <a:off x="6793362" y="544283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0BA619-8B0B-4C30-9C8C-60778A49ACFA}"/>
                </a:ext>
              </a:extLst>
            </p:cNvPr>
            <p:cNvSpPr/>
            <p:nvPr/>
          </p:nvSpPr>
          <p:spPr>
            <a:xfrm flipV="1">
              <a:off x="6796530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3F94D9-238A-4708-A3BB-ECA0AE54D5BF}"/>
                </a:ext>
              </a:extLst>
            </p:cNvPr>
            <p:cNvSpPr/>
            <p:nvPr/>
          </p:nvSpPr>
          <p:spPr>
            <a:xfrm flipV="1">
              <a:off x="6012307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8CC334-AD58-436B-ADB1-9443F8ACEF90}"/>
                </a:ext>
              </a:extLst>
            </p:cNvPr>
            <p:cNvSpPr/>
            <p:nvPr/>
          </p:nvSpPr>
          <p:spPr>
            <a:xfrm flipV="1">
              <a:off x="6094854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FD88E9-84DB-4632-87F6-AF08746BF98E}"/>
                </a:ext>
              </a:extLst>
            </p:cNvPr>
            <p:cNvSpPr/>
            <p:nvPr/>
          </p:nvSpPr>
          <p:spPr>
            <a:xfrm flipV="1">
              <a:off x="6182146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C639612-9A56-4AA7-BAC1-A2B7765B22BC}"/>
                </a:ext>
              </a:extLst>
            </p:cNvPr>
            <p:cNvSpPr/>
            <p:nvPr/>
          </p:nvSpPr>
          <p:spPr>
            <a:xfrm flipV="1">
              <a:off x="6268671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4CCDA9-3188-4514-9D12-538D7B75048E}"/>
                </a:ext>
              </a:extLst>
            </p:cNvPr>
            <p:cNvSpPr/>
            <p:nvPr/>
          </p:nvSpPr>
          <p:spPr>
            <a:xfrm flipV="1">
              <a:off x="6355196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8008B03-954F-4144-A464-22762A82EA59}"/>
                </a:ext>
              </a:extLst>
            </p:cNvPr>
            <p:cNvSpPr/>
            <p:nvPr/>
          </p:nvSpPr>
          <p:spPr>
            <a:xfrm flipV="1">
              <a:off x="6444108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78FFD-2062-42BE-8FA9-4AD9F34FA540}"/>
                </a:ext>
              </a:extLst>
            </p:cNvPr>
            <p:cNvSpPr/>
            <p:nvPr/>
          </p:nvSpPr>
          <p:spPr>
            <a:xfrm flipV="1">
              <a:off x="6534611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6D9E66-D3AC-4B7E-AA7D-897ED75F58ED}"/>
                </a:ext>
              </a:extLst>
            </p:cNvPr>
            <p:cNvSpPr/>
            <p:nvPr/>
          </p:nvSpPr>
          <p:spPr>
            <a:xfrm flipV="1">
              <a:off x="6625098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1377FF-A8AF-4BC8-B239-5798ED9BC988}"/>
                </a:ext>
              </a:extLst>
            </p:cNvPr>
            <p:cNvSpPr/>
            <p:nvPr/>
          </p:nvSpPr>
          <p:spPr>
            <a:xfrm flipV="1">
              <a:off x="6710815" y="4664430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99DE90-02E6-42AF-9819-B7CF59EEC2A6}"/>
                </a:ext>
              </a:extLst>
            </p:cNvPr>
            <p:cNvSpPr/>
            <p:nvPr/>
          </p:nvSpPr>
          <p:spPr>
            <a:xfrm flipV="1">
              <a:off x="6793362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2D7D02-4BFF-4D2C-9D6C-5D91E8396482}"/>
                </a:ext>
              </a:extLst>
            </p:cNvPr>
            <p:cNvSpPr/>
            <p:nvPr/>
          </p:nvSpPr>
          <p:spPr>
            <a:xfrm flipV="1">
              <a:off x="6009139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1D6CCF0-8759-4518-A787-FE13EAE5790D}"/>
                </a:ext>
              </a:extLst>
            </p:cNvPr>
            <p:cNvSpPr/>
            <p:nvPr/>
          </p:nvSpPr>
          <p:spPr>
            <a:xfrm flipV="1">
              <a:off x="6091686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6E5DC1C-D240-4224-9FC6-D21E82F6C515}"/>
                </a:ext>
              </a:extLst>
            </p:cNvPr>
            <p:cNvSpPr/>
            <p:nvPr/>
          </p:nvSpPr>
          <p:spPr>
            <a:xfrm flipV="1">
              <a:off x="6178978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0CBD6F-DBE1-4D6F-BD8E-338FD688AED5}"/>
                </a:ext>
              </a:extLst>
            </p:cNvPr>
            <p:cNvSpPr/>
            <p:nvPr/>
          </p:nvSpPr>
          <p:spPr>
            <a:xfrm flipV="1">
              <a:off x="6265503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B60F42-7613-4AF2-97EF-7390B92442B8}"/>
                </a:ext>
              </a:extLst>
            </p:cNvPr>
            <p:cNvSpPr/>
            <p:nvPr/>
          </p:nvSpPr>
          <p:spPr>
            <a:xfrm flipV="1">
              <a:off x="6352028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4E6BB3-2543-46DA-8D24-24B10CAC6AE1}"/>
                </a:ext>
              </a:extLst>
            </p:cNvPr>
            <p:cNvSpPr/>
            <p:nvPr/>
          </p:nvSpPr>
          <p:spPr>
            <a:xfrm flipV="1">
              <a:off x="6440940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8B6BA6-1495-46C7-BF1E-F3A365D6D801}"/>
                </a:ext>
              </a:extLst>
            </p:cNvPr>
            <p:cNvSpPr/>
            <p:nvPr/>
          </p:nvSpPr>
          <p:spPr>
            <a:xfrm flipV="1">
              <a:off x="6531443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5D4001D-4C13-4CEC-8BE2-3F3883BFA5AD}"/>
                </a:ext>
              </a:extLst>
            </p:cNvPr>
            <p:cNvSpPr/>
            <p:nvPr/>
          </p:nvSpPr>
          <p:spPr>
            <a:xfrm flipV="1">
              <a:off x="6621930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AD43B3-13B9-4468-A5CA-022BC17BAB54}"/>
                </a:ext>
              </a:extLst>
            </p:cNvPr>
            <p:cNvSpPr/>
            <p:nvPr/>
          </p:nvSpPr>
          <p:spPr>
            <a:xfrm flipV="1">
              <a:off x="6707647" y="576033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439CD08-E3EC-452B-BA46-D0B67DD7D8B2}"/>
                </a:ext>
              </a:extLst>
            </p:cNvPr>
            <p:cNvSpPr/>
            <p:nvPr/>
          </p:nvSpPr>
          <p:spPr>
            <a:xfrm flipV="1">
              <a:off x="5847211" y="57613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90445D1-14BE-450B-9B8F-676C855BD2DF}"/>
                </a:ext>
              </a:extLst>
            </p:cNvPr>
            <p:cNvSpPr/>
            <p:nvPr/>
          </p:nvSpPr>
          <p:spPr>
            <a:xfrm flipV="1">
              <a:off x="5928175" y="576139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926CA1-6AF3-4CF7-A8B6-E23AFF5273D4}"/>
                </a:ext>
              </a:extLst>
            </p:cNvPr>
            <p:cNvSpPr/>
            <p:nvPr/>
          </p:nvSpPr>
          <p:spPr>
            <a:xfrm flipV="1">
              <a:off x="5847211" y="4664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0CEE08-FFE9-44E7-9453-F5372E94F349}"/>
                </a:ext>
              </a:extLst>
            </p:cNvPr>
            <p:cNvSpPr/>
            <p:nvPr/>
          </p:nvSpPr>
          <p:spPr>
            <a:xfrm flipV="1">
              <a:off x="5928175" y="466443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FD93B9-3010-4D67-B85E-880F086C834B}"/>
                </a:ext>
              </a:extLst>
            </p:cNvPr>
            <p:cNvSpPr/>
            <p:nvPr/>
          </p:nvSpPr>
          <p:spPr>
            <a:xfrm>
              <a:off x="6793390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E7E2015-7FD0-4DD7-844A-CB1B92866893}"/>
                </a:ext>
              </a:extLst>
            </p:cNvPr>
            <p:cNvSpPr/>
            <p:nvPr/>
          </p:nvSpPr>
          <p:spPr>
            <a:xfrm>
              <a:off x="6091686" y="458108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717863-CCD0-4403-8479-D468BBA1A8E6}"/>
                </a:ext>
              </a:extLst>
            </p:cNvPr>
            <p:cNvSpPr/>
            <p:nvPr/>
          </p:nvSpPr>
          <p:spPr>
            <a:xfrm>
              <a:off x="6179814" y="45784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0B2EFF7-D03B-4E4D-9127-E3EE085A5DCA}"/>
                </a:ext>
              </a:extLst>
            </p:cNvPr>
            <p:cNvSpPr/>
            <p:nvPr/>
          </p:nvSpPr>
          <p:spPr>
            <a:xfrm>
              <a:off x="6266339" y="4578437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B6C76A8-B2DC-4F9D-8F77-427D26891489}"/>
                </a:ext>
              </a:extLst>
            </p:cNvPr>
            <p:cNvSpPr/>
            <p:nvPr/>
          </p:nvSpPr>
          <p:spPr>
            <a:xfrm>
              <a:off x="6352056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41EF3D6-C397-4E14-AAD3-53AA3034F511}"/>
                </a:ext>
              </a:extLst>
            </p:cNvPr>
            <p:cNvSpPr/>
            <p:nvPr/>
          </p:nvSpPr>
          <p:spPr>
            <a:xfrm>
              <a:off x="6440968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2714172-9F68-40CF-9E66-CDE0C0478494}"/>
                </a:ext>
              </a:extLst>
            </p:cNvPr>
            <p:cNvSpPr/>
            <p:nvPr/>
          </p:nvSpPr>
          <p:spPr>
            <a:xfrm>
              <a:off x="6531471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B9AB015-0F95-4C35-8439-9694237E46C0}"/>
                </a:ext>
              </a:extLst>
            </p:cNvPr>
            <p:cNvSpPr/>
            <p:nvPr/>
          </p:nvSpPr>
          <p:spPr>
            <a:xfrm>
              <a:off x="6621958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76BE918-D2F7-4F05-A935-067952F69D66}"/>
                </a:ext>
              </a:extLst>
            </p:cNvPr>
            <p:cNvSpPr/>
            <p:nvPr/>
          </p:nvSpPr>
          <p:spPr>
            <a:xfrm>
              <a:off x="6707675" y="4582142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FD52AC-EF5E-4E26-A100-5EDC4FA1D69C}"/>
                </a:ext>
              </a:extLst>
            </p:cNvPr>
            <p:cNvSpPr/>
            <p:nvPr/>
          </p:nvSpPr>
          <p:spPr>
            <a:xfrm>
              <a:off x="6621049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BF6FF64-431B-48C2-969B-0A574DDCDCE0}"/>
                </a:ext>
              </a:extLst>
            </p:cNvPr>
            <p:cNvSpPr/>
            <p:nvPr/>
          </p:nvSpPr>
          <p:spPr>
            <a:xfrm>
              <a:off x="6535334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1DFDB52-0A80-4596-8635-EE80DA898D8E}"/>
                </a:ext>
              </a:extLst>
            </p:cNvPr>
            <p:cNvSpPr/>
            <p:nvPr/>
          </p:nvSpPr>
          <p:spPr>
            <a:xfrm>
              <a:off x="6621049" y="44222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8FBE49-D951-43C9-87CA-940350986C1C}"/>
                </a:ext>
              </a:extLst>
            </p:cNvPr>
            <p:cNvSpPr/>
            <p:nvPr/>
          </p:nvSpPr>
          <p:spPr>
            <a:xfrm>
              <a:off x="6535334" y="44222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7CC16F9-17C0-49C9-9A7F-6C25F7337FA3}"/>
                </a:ext>
              </a:extLst>
            </p:cNvPr>
            <p:cNvSpPr/>
            <p:nvPr/>
          </p:nvSpPr>
          <p:spPr>
            <a:xfrm>
              <a:off x="6440940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D18D7A-3743-44B4-8322-548D4E46BB0E}"/>
                </a:ext>
              </a:extLst>
            </p:cNvPr>
            <p:cNvSpPr/>
            <p:nvPr/>
          </p:nvSpPr>
          <p:spPr>
            <a:xfrm>
              <a:off x="6355225" y="450343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8E30599-C5D8-48BF-8B4E-194F1C5C300D}"/>
                </a:ext>
              </a:extLst>
            </p:cNvPr>
            <p:cNvSpPr/>
            <p:nvPr/>
          </p:nvSpPr>
          <p:spPr>
            <a:xfrm flipV="1">
              <a:off x="6010765" y="45802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9386613-C992-4CAE-831B-2AD0E4E56542}"/>
                </a:ext>
              </a:extLst>
            </p:cNvPr>
            <p:cNvSpPr/>
            <p:nvPr/>
          </p:nvSpPr>
          <p:spPr>
            <a:xfrm flipV="1">
              <a:off x="5928175" y="45818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C78AC2E-AF3D-4F33-A2F5-2D795897FBBB}"/>
                </a:ext>
              </a:extLst>
            </p:cNvPr>
            <p:cNvSpPr/>
            <p:nvPr/>
          </p:nvSpPr>
          <p:spPr>
            <a:xfrm flipV="1">
              <a:off x="5847628" y="45818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DF2DF2B-D1DA-4604-A805-65303EA0ED83}"/>
                </a:ext>
              </a:extLst>
            </p:cNvPr>
            <p:cNvSpPr/>
            <p:nvPr/>
          </p:nvSpPr>
          <p:spPr>
            <a:xfrm flipV="1">
              <a:off x="5928175" y="3743937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8E271EB-D564-4300-9A2B-5B2B1DDE2D31}"/>
                </a:ext>
              </a:extLst>
            </p:cNvPr>
            <p:cNvSpPr/>
            <p:nvPr/>
          </p:nvSpPr>
          <p:spPr>
            <a:xfrm flipV="1">
              <a:off x="5928175" y="3235937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7F9D7E6-43E2-465A-AA40-7C6DEF50D8AB}"/>
                </a:ext>
              </a:extLst>
            </p:cNvPr>
            <p:cNvSpPr/>
            <p:nvPr/>
          </p:nvSpPr>
          <p:spPr>
            <a:xfrm flipV="1">
              <a:off x="5845627" y="36375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727C72-A3B8-41F1-892B-141D8BBA484D}"/>
                </a:ext>
              </a:extLst>
            </p:cNvPr>
            <p:cNvSpPr/>
            <p:nvPr/>
          </p:nvSpPr>
          <p:spPr>
            <a:xfrm>
              <a:off x="6791777" y="36375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6551C31-DD5E-4865-A07E-C4B7A89B2EEE}"/>
                </a:ext>
              </a:extLst>
            </p:cNvPr>
            <p:cNvSpPr/>
            <p:nvPr/>
          </p:nvSpPr>
          <p:spPr>
            <a:xfrm flipV="1">
              <a:off x="5845627" y="38582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AD23AB-4F23-4358-8F30-8A12459DDF14}"/>
                </a:ext>
              </a:extLst>
            </p:cNvPr>
            <p:cNvSpPr/>
            <p:nvPr/>
          </p:nvSpPr>
          <p:spPr>
            <a:xfrm flipV="1">
              <a:off x="5845627" y="35613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8AF684B-CBCA-41AA-8B93-2619FFEF5ADF}"/>
                </a:ext>
              </a:extLst>
            </p:cNvPr>
            <p:cNvSpPr/>
            <p:nvPr/>
          </p:nvSpPr>
          <p:spPr>
            <a:xfrm flipV="1">
              <a:off x="6791777" y="385030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79D1DFD-9E45-4920-A6C9-DD92D4C44012}"/>
                </a:ext>
              </a:extLst>
            </p:cNvPr>
            <p:cNvSpPr/>
            <p:nvPr/>
          </p:nvSpPr>
          <p:spPr>
            <a:xfrm flipV="1">
              <a:off x="6791777" y="356137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130E68C-0023-4CBF-9BEB-04E2156C9B1A}"/>
                </a:ext>
              </a:extLst>
            </p:cNvPr>
            <p:cNvSpPr/>
            <p:nvPr/>
          </p:nvSpPr>
          <p:spPr>
            <a:xfrm flipV="1">
              <a:off x="5845627" y="39344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4EEE79B-8C93-4F54-A1F0-3BD5D320065A}"/>
                </a:ext>
              </a:extLst>
            </p:cNvPr>
            <p:cNvSpPr/>
            <p:nvPr/>
          </p:nvSpPr>
          <p:spPr>
            <a:xfrm flipV="1">
              <a:off x="5845627" y="401460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03C5DEB-0093-47D6-9377-58FF396D0CC4}"/>
                </a:ext>
              </a:extLst>
            </p:cNvPr>
            <p:cNvSpPr/>
            <p:nvPr/>
          </p:nvSpPr>
          <p:spPr>
            <a:xfrm flipV="1">
              <a:off x="5845627" y="40995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C21D0A3-40C6-4780-A5E8-02C76AE2725F}"/>
                </a:ext>
              </a:extLst>
            </p:cNvPr>
            <p:cNvSpPr/>
            <p:nvPr/>
          </p:nvSpPr>
          <p:spPr>
            <a:xfrm flipV="1">
              <a:off x="5845627" y="4175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5FBB1AF-5757-4046-9186-A48842406BEF}"/>
                </a:ext>
              </a:extLst>
            </p:cNvPr>
            <p:cNvSpPr/>
            <p:nvPr/>
          </p:nvSpPr>
          <p:spPr>
            <a:xfrm flipV="1">
              <a:off x="6791777" y="393840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980EC38-C2F5-4866-84C5-75494B2179C9}"/>
                </a:ext>
              </a:extLst>
            </p:cNvPr>
            <p:cNvSpPr/>
            <p:nvPr/>
          </p:nvSpPr>
          <p:spPr>
            <a:xfrm flipV="1">
              <a:off x="6791777" y="402545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9371B1F-A173-4433-BBE2-CC2BBBB0A98C}"/>
                </a:ext>
              </a:extLst>
            </p:cNvPr>
            <p:cNvSpPr/>
            <p:nvPr/>
          </p:nvSpPr>
          <p:spPr>
            <a:xfrm flipV="1">
              <a:off x="6791777" y="410377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87A130-46AF-43DE-BD38-3E2EC2B255BC}"/>
                </a:ext>
              </a:extLst>
            </p:cNvPr>
            <p:cNvSpPr/>
            <p:nvPr/>
          </p:nvSpPr>
          <p:spPr>
            <a:xfrm flipV="1">
              <a:off x="6791777" y="417785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9BCEAC0-B1AA-464B-8412-15063EEEBE80}"/>
                </a:ext>
              </a:extLst>
            </p:cNvPr>
            <p:cNvSpPr/>
            <p:nvPr/>
          </p:nvSpPr>
          <p:spPr>
            <a:xfrm flipV="1">
              <a:off x="5845627" y="348517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CB6DE4-D6F4-4C04-A5E0-E85DE57E1D94}"/>
                </a:ext>
              </a:extLst>
            </p:cNvPr>
            <p:cNvSpPr/>
            <p:nvPr/>
          </p:nvSpPr>
          <p:spPr>
            <a:xfrm flipV="1">
              <a:off x="5845627" y="340289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DD138E5-1942-4A9B-84FD-6AE74380F81E}"/>
                </a:ext>
              </a:extLst>
            </p:cNvPr>
            <p:cNvSpPr/>
            <p:nvPr/>
          </p:nvSpPr>
          <p:spPr>
            <a:xfrm flipV="1">
              <a:off x="5845627" y="332325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9691EE6-2FB7-4DB4-A5CA-4221391960C9}"/>
                </a:ext>
              </a:extLst>
            </p:cNvPr>
            <p:cNvSpPr/>
            <p:nvPr/>
          </p:nvSpPr>
          <p:spPr>
            <a:xfrm flipV="1">
              <a:off x="5845627" y="323752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90B393E-5693-4AF4-AC58-78311272DF6B}"/>
                </a:ext>
              </a:extLst>
            </p:cNvPr>
            <p:cNvSpPr/>
            <p:nvPr/>
          </p:nvSpPr>
          <p:spPr>
            <a:xfrm flipV="1">
              <a:off x="6791777" y="323752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CDE7971-929D-424F-B4EA-AB5962EE3D91}"/>
                </a:ext>
              </a:extLst>
            </p:cNvPr>
            <p:cNvSpPr/>
            <p:nvPr/>
          </p:nvSpPr>
          <p:spPr>
            <a:xfrm flipV="1">
              <a:off x="6791777" y="331531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715FAA6-B1DE-41B0-B1EB-DD66125525D0}"/>
                </a:ext>
              </a:extLst>
            </p:cNvPr>
            <p:cNvSpPr/>
            <p:nvPr/>
          </p:nvSpPr>
          <p:spPr>
            <a:xfrm flipV="1">
              <a:off x="6791777" y="339230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8DF65D1-CC0D-4780-9B96-1C049A52CACB}"/>
                </a:ext>
              </a:extLst>
            </p:cNvPr>
            <p:cNvSpPr/>
            <p:nvPr/>
          </p:nvSpPr>
          <p:spPr>
            <a:xfrm flipV="1">
              <a:off x="6791777" y="347723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082C8F3-2E6C-4B6E-8ABC-A0742EFE0A96}"/>
                </a:ext>
              </a:extLst>
            </p:cNvPr>
            <p:cNvSpPr/>
            <p:nvPr/>
          </p:nvSpPr>
          <p:spPr>
            <a:xfrm flipV="1">
              <a:off x="6794945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1C3022D-3B2F-446A-A74F-B66AE1FDC4FD}"/>
                </a:ext>
              </a:extLst>
            </p:cNvPr>
            <p:cNvSpPr/>
            <p:nvPr/>
          </p:nvSpPr>
          <p:spPr>
            <a:xfrm flipV="1">
              <a:off x="6010722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35BC8AE-70D7-4303-8B56-5406D8905640}"/>
                </a:ext>
              </a:extLst>
            </p:cNvPr>
            <p:cNvSpPr/>
            <p:nvPr/>
          </p:nvSpPr>
          <p:spPr>
            <a:xfrm flipV="1">
              <a:off x="6093269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C990369-84CB-4C5A-87F4-DD58ABD19F51}"/>
                </a:ext>
              </a:extLst>
            </p:cNvPr>
            <p:cNvSpPr/>
            <p:nvPr/>
          </p:nvSpPr>
          <p:spPr>
            <a:xfrm flipV="1">
              <a:off x="6180561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4FBB53A-E0EC-42E8-9E67-B8BFA0B9EA3F}"/>
                </a:ext>
              </a:extLst>
            </p:cNvPr>
            <p:cNvSpPr/>
            <p:nvPr/>
          </p:nvSpPr>
          <p:spPr>
            <a:xfrm flipV="1">
              <a:off x="6267086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9319CDD-0E1B-4776-9559-69FE70F2AC44}"/>
                </a:ext>
              </a:extLst>
            </p:cNvPr>
            <p:cNvSpPr/>
            <p:nvPr/>
          </p:nvSpPr>
          <p:spPr>
            <a:xfrm flipV="1">
              <a:off x="6353611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7DFF7B-980A-4528-886D-CABB99EC3939}"/>
                </a:ext>
              </a:extLst>
            </p:cNvPr>
            <p:cNvSpPr/>
            <p:nvPr/>
          </p:nvSpPr>
          <p:spPr>
            <a:xfrm flipV="1">
              <a:off x="6442523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AB26E54-6677-4620-98F1-80DD99D66934}"/>
                </a:ext>
              </a:extLst>
            </p:cNvPr>
            <p:cNvSpPr/>
            <p:nvPr/>
          </p:nvSpPr>
          <p:spPr>
            <a:xfrm flipV="1">
              <a:off x="6533026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1E481DA-2CB9-4F06-B0F2-108B76709F7B}"/>
                </a:ext>
              </a:extLst>
            </p:cNvPr>
            <p:cNvSpPr/>
            <p:nvPr/>
          </p:nvSpPr>
          <p:spPr>
            <a:xfrm flipV="1">
              <a:off x="6623513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910E7A2-929C-4875-B8AF-213DF94BDC44}"/>
                </a:ext>
              </a:extLst>
            </p:cNvPr>
            <p:cNvSpPr/>
            <p:nvPr/>
          </p:nvSpPr>
          <p:spPr>
            <a:xfrm flipV="1">
              <a:off x="6709230" y="3159737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AB2DD30-8431-46B1-83F0-5D1530604C7C}"/>
                </a:ext>
              </a:extLst>
            </p:cNvPr>
            <p:cNvSpPr/>
            <p:nvPr/>
          </p:nvSpPr>
          <p:spPr>
            <a:xfrm flipV="1">
              <a:off x="6791777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181E2DD-3939-4CA7-A1E4-9686476C0D0F}"/>
                </a:ext>
              </a:extLst>
            </p:cNvPr>
            <p:cNvSpPr/>
            <p:nvPr/>
          </p:nvSpPr>
          <p:spPr>
            <a:xfrm flipV="1">
              <a:off x="6007554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2A3AC33-ADC4-470A-B611-126F98084744}"/>
                </a:ext>
              </a:extLst>
            </p:cNvPr>
            <p:cNvSpPr/>
            <p:nvPr/>
          </p:nvSpPr>
          <p:spPr>
            <a:xfrm flipV="1">
              <a:off x="6090101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2BAD1F8-1459-46B5-AADB-C8C48CB4DFB4}"/>
                </a:ext>
              </a:extLst>
            </p:cNvPr>
            <p:cNvSpPr/>
            <p:nvPr/>
          </p:nvSpPr>
          <p:spPr>
            <a:xfrm flipV="1">
              <a:off x="6177393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BD4E96A-B15B-4946-ACE4-4B03D42708BE}"/>
                </a:ext>
              </a:extLst>
            </p:cNvPr>
            <p:cNvSpPr/>
            <p:nvPr/>
          </p:nvSpPr>
          <p:spPr>
            <a:xfrm flipV="1">
              <a:off x="6263918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E8D8CC4-91F6-4BDD-AB22-012B49D2EBC9}"/>
                </a:ext>
              </a:extLst>
            </p:cNvPr>
            <p:cNvSpPr/>
            <p:nvPr/>
          </p:nvSpPr>
          <p:spPr>
            <a:xfrm flipV="1">
              <a:off x="6350443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FA7BCE5-2736-4447-9FA4-DE6E87577CBF}"/>
                </a:ext>
              </a:extLst>
            </p:cNvPr>
            <p:cNvSpPr/>
            <p:nvPr/>
          </p:nvSpPr>
          <p:spPr>
            <a:xfrm flipV="1">
              <a:off x="6439355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51F6FB2-089D-4B13-8E69-3C4F7ABE2299}"/>
                </a:ext>
              </a:extLst>
            </p:cNvPr>
            <p:cNvSpPr/>
            <p:nvPr/>
          </p:nvSpPr>
          <p:spPr>
            <a:xfrm flipV="1">
              <a:off x="6529858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37C4999-90D7-49E3-BC29-2AC56BA4CC69}"/>
                </a:ext>
              </a:extLst>
            </p:cNvPr>
            <p:cNvSpPr/>
            <p:nvPr/>
          </p:nvSpPr>
          <p:spPr>
            <a:xfrm flipV="1">
              <a:off x="6620345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6AF01C1-634D-46A1-9691-142639F75B55}"/>
                </a:ext>
              </a:extLst>
            </p:cNvPr>
            <p:cNvSpPr/>
            <p:nvPr/>
          </p:nvSpPr>
          <p:spPr>
            <a:xfrm flipV="1">
              <a:off x="6706062" y="4255642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D34384-51C2-4207-8AAC-C377E8C7747D}"/>
                </a:ext>
              </a:extLst>
            </p:cNvPr>
            <p:cNvSpPr/>
            <p:nvPr/>
          </p:nvSpPr>
          <p:spPr>
            <a:xfrm flipV="1">
              <a:off x="5845626" y="425669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34123B-14D5-4CCA-A1F2-F4888D650935}"/>
                </a:ext>
              </a:extLst>
            </p:cNvPr>
            <p:cNvSpPr/>
            <p:nvPr/>
          </p:nvSpPr>
          <p:spPr>
            <a:xfrm flipV="1">
              <a:off x="5926590" y="425669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02BE6E4-1CBC-4B64-9B5E-F8589945819C}"/>
                </a:ext>
              </a:extLst>
            </p:cNvPr>
            <p:cNvSpPr/>
            <p:nvPr/>
          </p:nvSpPr>
          <p:spPr>
            <a:xfrm flipV="1">
              <a:off x="6791777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CC3C6A3-0463-4101-9FEA-AC6288CB35D2}"/>
                </a:ext>
              </a:extLst>
            </p:cNvPr>
            <p:cNvSpPr/>
            <p:nvPr/>
          </p:nvSpPr>
          <p:spPr>
            <a:xfrm flipV="1">
              <a:off x="6009124" y="434057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A857094-F4A5-45FD-B29D-45A10D5A473F}"/>
                </a:ext>
              </a:extLst>
            </p:cNvPr>
            <p:cNvSpPr/>
            <p:nvPr/>
          </p:nvSpPr>
          <p:spPr>
            <a:xfrm flipV="1">
              <a:off x="6090073" y="4337924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472F627-EA3B-456B-98B7-5E8CB3E0E373}"/>
                </a:ext>
              </a:extLst>
            </p:cNvPr>
            <p:cNvSpPr/>
            <p:nvPr/>
          </p:nvSpPr>
          <p:spPr>
            <a:xfrm flipV="1">
              <a:off x="6178201" y="434057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87ECA17-15EA-4B1A-BD42-E9C51DE490A9}"/>
                </a:ext>
              </a:extLst>
            </p:cNvPr>
            <p:cNvSpPr/>
            <p:nvPr/>
          </p:nvSpPr>
          <p:spPr>
            <a:xfrm flipV="1">
              <a:off x="6264726" y="4340572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5F5E5BF-A751-4F61-8D04-C388FCBF2403}"/>
                </a:ext>
              </a:extLst>
            </p:cNvPr>
            <p:cNvSpPr/>
            <p:nvPr/>
          </p:nvSpPr>
          <p:spPr>
            <a:xfrm flipV="1">
              <a:off x="6350443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2A97740-C09A-407F-951A-4E876B244BD0}"/>
                </a:ext>
              </a:extLst>
            </p:cNvPr>
            <p:cNvSpPr/>
            <p:nvPr/>
          </p:nvSpPr>
          <p:spPr>
            <a:xfrm flipV="1">
              <a:off x="6439355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C0BDAAE-C9D3-4767-98AA-248E2FDFD68C}"/>
                </a:ext>
              </a:extLst>
            </p:cNvPr>
            <p:cNvSpPr/>
            <p:nvPr/>
          </p:nvSpPr>
          <p:spPr>
            <a:xfrm flipV="1">
              <a:off x="6529858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8572370-9CF9-4146-85AD-7F80834BD9A3}"/>
                </a:ext>
              </a:extLst>
            </p:cNvPr>
            <p:cNvSpPr/>
            <p:nvPr/>
          </p:nvSpPr>
          <p:spPr>
            <a:xfrm flipV="1">
              <a:off x="6620345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4F662C8-6947-4FCA-BA89-865F1224D42E}"/>
                </a:ext>
              </a:extLst>
            </p:cNvPr>
            <p:cNvSpPr/>
            <p:nvPr/>
          </p:nvSpPr>
          <p:spPr>
            <a:xfrm flipV="1">
              <a:off x="6706062" y="433686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5E8F330-0618-4C73-BCDB-251B445DEA24}"/>
                </a:ext>
              </a:extLst>
            </p:cNvPr>
            <p:cNvSpPr/>
            <p:nvPr/>
          </p:nvSpPr>
          <p:spPr>
            <a:xfrm flipV="1">
              <a:off x="5845626" y="43379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14112D8-CF51-435A-9EC1-A12A23CD5AEE}"/>
                </a:ext>
              </a:extLst>
            </p:cNvPr>
            <p:cNvSpPr/>
            <p:nvPr/>
          </p:nvSpPr>
          <p:spPr>
            <a:xfrm flipV="1">
              <a:off x="5926590" y="433792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3F23975-8E6E-4E3F-930E-1EDFEE6B845F}"/>
                </a:ext>
              </a:extLst>
            </p:cNvPr>
            <p:cNvSpPr/>
            <p:nvPr/>
          </p:nvSpPr>
          <p:spPr>
            <a:xfrm flipV="1">
              <a:off x="6791777" y="441585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94B50D8-DF96-4660-A8C4-333F03866C41}"/>
                </a:ext>
              </a:extLst>
            </p:cNvPr>
            <p:cNvSpPr/>
            <p:nvPr/>
          </p:nvSpPr>
          <p:spPr>
            <a:xfrm flipV="1">
              <a:off x="6706062" y="4415851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C42E95B-0FAF-43F0-9A0E-0F1796689705}"/>
                </a:ext>
              </a:extLst>
            </p:cNvPr>
            <p:cNvSpPr/>
            <p:nvPr/>
          </p:nvSpPr>
          <p:spPr>
            <a:xfrm flipV="1">
              <a:off x="6791777" y="449707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62053C7-EEB4-403D-AF0B-C77C905A1B21}"/>
                </a:ext>
              </a:extLst>
            </p:cNvPr>
            <p:cNvSpPr/>
            <p:nvPr/>
          </p:nvSpPr>
          <p:spPr>
            <a:xfrm flipV="1">
              <a:off x="6706062" y="449707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3CCBFF2-37B8-44FF-B14C-E8E539783607}"/>
                </a:ext>
              </a:extLst>
            </p:cNvPr>
            <p:cNvSpPr/>
            <p:nvPr/>
          </p:nvSpPr>
          <p:spPr>
            <a:xfrm flipV="1">
              <a:off x="6439327" y="441557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CD6365D-C5BB-4986-93E9-AC48D1B28CA8}"/>
                </a:ext>
              </a:extLst>
            </p:cNvPr>
            <p:cNvSpPr/>
            <p:nvPr/>
          </p:nvSpPr>
          <p:spPr>
            <a:xfrm flipV="1">
              <a:off x="6353612" y="441557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08F28B9-4232-4D60-8C0B-AB3065002DBF}"/>
                </a:ext>
              </a:extLst>
            </p:cNvPr>
            <p:cNvSpPr/>
            <p:nvPr/>
          </p:nvSpPr>
          <p:spPr>
            <a:xfrm flipV="1">
              <a:off x="5845626" y="3159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41FE8B5-5E52-41AF-B856-AD7340EF3AFF}"/>
                </a:ext>
              </a:extLst>
            </p:cNvPr>
            <p:cNvSpPr/>
            <p:nvPr/>
          </p:nvSpPr>
          <p:spPr>
            <a:xfrm flipV="1">
              <a:off x="5926590" y="31597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C740FFF-1E41-43D7-BE48-246C6F57F01A}"/>
                </a:ext>
              </a:extLst>
            </p:cNvPr>
            <p:cNvSpPr/>
            <p:nvPr/>
          </p:nvSpPr>
          <p:spPr>
            <a:xfrm>
              <a:off x="6090709" y="450508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B7BB5D9-11CA-499E-8B0C-31DA91AF47FF}"/>
                </a:ext>
              </a:extLst>
            </p:cNvPr>
            <p:cNvSpPr/>
            <p:nvPr/>
          </p:nvSpPr>
          <p:spPr>
            <a:xfrm>
              <a:off x="6178837" y="450243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FE1C48A-C364-43DB-83FC-181F1F54C7C9}"/>
                </a:ext>
              </a:extLst>
            </p:cNvPr>
            <p:cNvSpPr/>
            <p:nvPr/>
          </p:nvSpPr>
          <p:spPr>
            <a:xfrm>
              <a:off x="6265362" y="450243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DA33A2D-7E93-4FBC-9674-381B11D22663}"/>
                </a:ext>
              </a:extLst>
            </p:cNvPr>
            <p:cNvSpPr/>
            <p:nvPr/>
          </p:nvSpPr>
          <p:spPr>
            <a:xfrm flipV="1">
              <a:off x="6009788" y="450428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F82F76C-09BF-4A53-BCA6-F50D96F25510}"/>
                </a:ext>
              </a:extLst>
            </p:cNvPr>
            <p:cNvSpPr/>
            <p:nvPr/>
          </p:nvSpPr>
          <p:spPr>
            <a:xfrm flipV="1">
              <a:off x="5927198" y="45058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576633D-9557-4BAA-9B25-FBDDF1C8F24E}"/>
                </a:ext>
              </a:extLst>
            </p:cNvPr>
            <p:cNvSpPr/>
            <p:nvPr/>
          </p:nvSpPr>
          <p:spPr>
            <a:xfrm flipV="1">
              <a:off x="5846651" y="45058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F5C58F0-E214-45BD-BE47-B8F62F827668}"/>
                </a:ext>
              </a:extLst>
            </p:cNvPr>
            <p:cNvSpPr/>
            <p:nvPr/>
          </p:nvSpPr>
          <p:spPr>
            <a:xfrm flipV="1">
              <a:off x="6009124" y="442498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777F840-2FD9-4D11-9D9F-AB3E0038F260}"/>
                </a:ext>
              </a:extLst>
            </p:cNvPr>
            <p:cNvSpPr/>
            <p:nvPr/>
          </p:nvSpPr>
          <p:spPr>
            <a:xfrm flipV="1">
              <a:off x="6090073" y="4422335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952ECBF-2B36-47A5-BE15-30F361759028}"/>
                </a:ext>
              </a:extLst>
            </p:cNvPr>
            <p:cNvSpPr/>
            <p:nvPr/>
          </p:nvSpPr>
          <p:spPr>
            <a:xfrm flipV="1">
              <a:off x="6178201" y="442498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DBC3197-88AD-4621-AF51-9BFD9D66DC37}"/>
                </a:ext>
              </a:extLst>
            </p:cNvPr>
            <p:cNvSpPr/>
            <p:nvPr/>
          </p:nvSpPr>
          <p:spPr>
            <a:xfrm flipV="1">
              <a:off x="6264726" y="442498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3D25160-CA42-40C0-81D5-9ACF5827B0C7}"/>
                </a:ext>
              </a:extLst>
            </p:cNvPr>
            <p:cNvSpPr/>
            <p:nvPr/>
          </p:nvSpPr>
          <p:spPr>
            <a:xfrm flipV="1">
              <a:off x="5845626" y="44223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99FFE2B-8D56-40B1-ADB6-791E76B260D3}"/>
                </a:ext>
              </a:extLst>
            </p:cNvPr>
            <p:cNvSpPr/>
            <p:nvPr/>
          </p:nvSpPr>
          <p:spPr>
            <a:xfrm flipV="1">
              <a:off x="5926590" y="44223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20F71D4-843D-4820-8EDA-188B4C980E4A}"/>
                </a:ext>
              </a:extLst>
            </p:cNvPr>
            <p:cNvSpPr/>
            <p:nvPr/>
          </p:nvSpPr>
          <p:spPr>
            <a:xfrm>
              <a:off x="6877502" y="4384750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52B91F7-5D71-4592-B789-14C1B891A862}"/>
                </a:ext>
              </a:extLst>
            </p:cNvPr>
            <p:cNvSpPr/>
            <p:nvPr/>
          </p:nvSpPr>
          <p:spPr>
            <a:xfrm flipV="1">
              <a:off x="5765331" y="437932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C7DBB3B-99BB-4354-94B8-17200604032B}"/>
                </a:ext>
              </a:extLst>
            </p:cNvPr>
            <p:cNvSpPr/>
            <p:nvPr/>
          </p:nvSpPr>
          <p:spPr>
            <a:xfrm flipV="1">
              <a:off x="6877130" y="400885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D5CB317-6987-460B-8E3F-6845CF92FB8B}"/>
                </a:ext>
              </a:extLst>
            </p:cNvPr>
            <p:cNvSpPr/>
            <p:nvPr/>
          </p:nvSpPr>
          <p:spPr>
            <a:xfrm flipV="1">
              <a:off x="6877130" y="409563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57B8F3C-7187-4549-8CF5-6ECB16D515AE}"/>
                </a:ext>
              </a:extLst>
            </p:cNvPr>
            <p:cNvSpPr/>
            <p:nvPr/>
          </p:nvSpPr>
          <p:spPr>
            <a:xfrm flipV="1">
              <a:off x="6877130" y="418407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14A49BD-1F55-469D-B2BD-7A194BAAED75}"/>
                </a:ext>
              </a:extLst>
            </p:cNvPr>
            <p:cNvSpPr/>
            <p:nvPr/>
          </p:nvSpPr>
          <p:spPr>
            <a:xfrm flipV="1">
              <a:off x="6877130" y="426501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F9AE61D-1C13-49B8-9047-2A6941B3638F}"/>
                </a:ext>
              </a:extLst>
            </p:cNvPr>
            <p:cNvSpPr/>
            <p:nvPr/>
          </p:nvSpPr>
          <p:spPr>
            <a:xfrm flipV="1">
              <a:off x="6877513" y="434162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E12D03A-91EB-454A-A93F-84139D7FFC04}"/>
                </a:ext>
              </a:extLst>
            </p:cNvPr>
            <p:cNvSpPr/>
            <p:nvPr/>
          </p:nvSpPr>
          <p:spPr>
            <a:xfrm flipV="1">
              <a:off x="6877130" y="358637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943A46A-B91C-4158-9447-6B618CF4E56A}"/>
                </a:ext>
              </a:extLst>
            </p:cNvPr>
            <p:cNvSpPr/>
            <p:nvPr/>
          </p:nvSpPr>
          <p:spPr>
            <a:xfrm flipV="1">
              <a:off x="6877130" y="366741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45B1382-DAD0-4E7F-B177-37E3FD41BC2B}"/>
                </a:ext>
              </a:extLst>
            </p:cNvPr>
            <p:cNvSpPr/>
            <p:nvPr/>
          </p:nvSpPr>
          <p:spPr>
            <a:xfrm flipV="1">
              <a:off x="6877130" y="375245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020EED-57E5-4D3D-8D90-571A158C46AB}"/>
                </a:ext>
              </a:extLst>
            </p:cNvPr>
            <p:cNvSpPr/>
            <p:nvPr/>
          </p:nvSpPr>
          <p:spPr>
            <a:xfrm flipV="1">
              <a:off x="6877130" y="383906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E385AC5-8007-4F72-A73F-1B03894830C8}"/>
                </a:ext>
              </a:extLst>
            </p:cNvPr>
            <p:cNvSpPr/>
            <p:nvPr/>
          </p:nvSpPr>
          <p:spPr>
            <a:xfrm flipV="1">
              <a:off x="6877130" y="392465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CB21232C-F8E3-4DF3-9207-D478D0BDC5E9}"/>
                </a:ext>
              </a:extLst>
            </p:cNvPr>
            <p:cNvSpPr/>
            <p:nvPr/>
          </p:nvSpPr>
          <p:spPr>
            <a:xfrm flipV="1">
              <a:off x="6877130" y="3162394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5C0144F-07A9-4486-A172-6BB53548B80F}"/>
                </a:ext>
              </a:extLst>
            </p:cNvPr>
            <p:cNvSpPr/>
            <p:nvPr/>
          </p:nvSpPr>
          <p:spPr>
            <a:xfrm flipV="1">
              <a:off x="6877130" y="3250499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759F9A9-1D1A-4350-9EC6-636A035B501C}"/>
                </a:ext>
              </a:extLst>
            </p:cNvPr>
            <p:cNvSpPr/>
            <p:nvPr/>
          </p:nvSpPr>
          <p:spPr>
            <a:xfrm flipV="1">
              <a:off x="6877130" y="3337548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CBD0DF2-0403-47AC-A41F-7DB5C07C63BF}"/>
                </a:ext>
              </a:extLst>
            </p:cNvPr>
            <p:cNvSpPr/>
            <p:nvPr/>
          </p:nvSpPr>
          <p:spPr>
            <a:xfrm flipV="1">
              <a:off x="6877130" y="342259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4BDF44A-92F5-42DC-850F-33884111B3D4}"/>
                </a:ext>
              </a:extLst>
            </p:cNvPr>
            <p:cNvSpPr/>
            <p:nvPr/>
          </p:nvSpPr>
          <p:spPr>
            <a:xfrm flipV="1">
              <a:off x="6877130" y="3503633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C60E994-8B82-455A-8EE7-11910663C66D}"/>
                </a:ext>
              </a:extLst>
            </p:cNvPr>
            <p:cNvSpPr/>
            <p:nvPr/>
          </p:nvSpPr>
          <p:spPr>
            <a:xfrm flipV="1">
              <a:off x="6879285" y="542612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91157B0-A9A2-4BFB-8355-28DC7354D2CF}"/>
                </a:ext>
              </a:extLst>
            </p:cNvPr>
            <p:cNvSpPr/>
            <p:nvPr/>
          </p:nvSpPr>
          <p:spPr>
            <a:xfrm flipV="1">
              <a:off x="6879285" y="551290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B3909D2-6E28-4B53-9457-9EE316C9A06C}"/>
                </a:ext>
              </a:extLst>
            </p:cNvPr>
            <p:cNvSpPr/>
            <p:nvPr/>
          </p:nvSpPr>
          <p:spPr>
            <a:xfrm flipV="1">
              <a:off x="6879285" y="560134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F67FBA8-C8EF-4394-B491-93C39FE4F874}"/>
                </a:ext>
              </a:extLst>
            </p:cNvPr>
            <p:cNvSpPr/>
            <p:nvPr/>
          </p:nvSpPr>
          <p:spPr>
            <a:xfrm flipV="1">
              <a:off x="6879285" y="568229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B7712CB-985A-4EFB-A8E3-8C2E45E5A0DD}"/>
                </a:ext>
              </a:extLst>
            </p:cNvPr>
            <p:cNvSpPr/>
            <p:nvPr/>
          </p:nvSpPr>
          <p:spPr>
            <a:xfrm flipV="1">
              <a:off x="6877493" y="57593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88C3D-D612-4884-AE92-65C9F8979983}"/>
                </a:ext>
              </a:extLst>
            </p:cNvPr>
            <p:cNvSpPr/>
            <p:nvPr/>
          </p:nvSpPr>
          <p:spPr>
            <a:xfrm flipV="1">
              <a:off x="6879285" y="500364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85B9165-A59B-4A5E-87F0-25595674589A}"/>
                </a:ext>
              </a:extLst>
            </p:cNvPr>
            <p:cNvSpPr/>
            <p:nvPr/>
          </p:nvSpPr>
          <p:spPr>
            <a:xfrm flipV="1">
              <a:off x="6879285" y="508468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EA702C8-1235-4549-8E48-3276CCEDEB69}"/>
                </a:ext>
              </a:extLst>
            </p:cNvPr>
            <p:cNvSpPr/>
            <p:nvPr/>
          </p:nvSpPr>
          <p:spPr>
            <a:xfrm flipV="1">
              <a:off x="6879285" y="516972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DF33805-2C4F-4921-9EC4-8004F4141739}"/>
                </a:ext>
              </a:extLst>
            </p:cNvPr>
            <p:cNvSpPr/>
            <p:nvPr/>
          </p:nvSpPr>
          <p:spPr>
            <a:xfrm flipV="1">
              <a:off x="6879285" y="525633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DA42F8A-3DDE-4924-80A1-9F8EC73E6A0B}"/>
                </a:ext>
              </a:extLst>
            </p:cNvPr>
            <p:cNvSpPr/>
            <p:nvPr/>
          </p:nvSpPr>
          <p:spPr>
            <a:xfrm flipV="1">
              <a:off x="6879285" y="534192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65C574C-8F8F-45A6-A5D6-CEB47A312F9F}"/>
                </a:ext>
              </a:extLst>
            </p:cNvPr>
            <p:cNvSpPr/>
            <p:nvPr/>
          </p:nvSpPr>
          <p:spPr>
            <a:xfrm flipV="1">
              <a:off x="6879285" y="4579666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B635BD5-7B32-4A08-A465-8F433E7E3F85}"/>
                </a:ext>
              </a:extLst>
            </p:cNvPr>
            <p:cNvSpPr/>
            <p:nvPr/>
          </p:nvSpPr>
          <p:spPr>
            <a:xfrm flipV="1">
              <a:off x="6879285" y="466777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A8274C6-7D74-40BD-B5E2-8A90019332C8}"/>
                </a:ext>
              </a:extLst>
            </p:cNvPr>
            <p:cNvSpPr/>
            <p:nvPr/>
          </p:nvSpPr>
          <p:spPr>
            <a:xfrm flipV="1">
              <a:off x="6879285" y="475482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AE43C9B-53D9-49C4-B27A-211128FA2C45}"/>
                </a:ext>
              </a:extLst>
            </p:cNvPr>
            <p:cNvSpPr/>
            <p:nvPr/>
          </p:nvSpPr>
          <p:spPr>
            <a:xfrm flipV="1">
              <a:off x="6879285" y="4839867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B83854B-E736-477E-A48C-7F12A17D228D}"/>
                </a:ext>
              </a:extLst>
            </p:cNvPr>
            <p:cNvSpPr/>
            <p:nvPr/>
          </p:nvSpPr>
          <p:spPr>
            <a:xfrm flipV="1">
              <a:off x="6879285" y="4920905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0C0BF28-FABD-4648-8CCA-1DFE688B049B}"/>
                </a:ext>
              </a:extLst>
            </p:cNvPr>
            <p:cNvSpPr/>
            <p:nvPr/>
          </p:nvSpPr>
          <p:spPr>
            <a:xfrm flipV="1">
              <a:off x="5764484" y="542759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B4DB6BA-19E7-443F-964B-DCEA88EE0B3F}"/>
                </a:ext>
              </a:extLst>
            </p:cNvPr>
            <p:cNvSpPr/>
            <p:nvPr/>
          </p:nvSpPr>
          <p:spPr>
            <a:xfrm flipV="1">
              <a:off x="5764484" y="551438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803DA59-1E42-4D7F-8D43-E2B18EA04AFE}"/>
                </a:ext>
              </a:extLst>
            </p:cNvPr>
            <p:cNvSpPr/>
            <p:nvPr/>
          </p:nvSpPr>
          <p:spPr>
            <a:xfrm flipV="1">
              <a:off x="5764484" y="560281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697A372-29B6-4C3B-93C2-25FE28B9B2C4}"/>
                </a:ext>
              </a:extLst>
            </p:cNvPr>
            <p:cNvSpPr/>
            <p:nvPr/>
          </p:nvSpPr>
          <p:spPr>
            <a:xfrm flipV="1">
              <a:off x="5764484" y="568376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7C880390-8C4D-4FF3-8B0D-D6F690F9FE7B}"/>
                </a:ext>
              </a:extLst>
            </p:cNvPr>
            <p:cNvSpPr/>
            <p:nvPr/>
          </p:nvSpPr>
          <p:spPr>
            <a:xfrm flipV="1">
              <a:off x="5762692" y="576077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4E9EB229-8484-4394-B403-5E684794D103}"/>
                </a:ext>
              </a:extLst>
            </p:cNvPr>
            <p:cNvSpPr/>
            <p:nvPr/>
          </p:nvSpPr>
          <p:spPr>
            <a:xfrm flipV="1">
              <a:off x="5764484" y="500512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2A4621B-54F7-4C11-A32D-7DCD9DC730B1}"/>
                </a:ext>
              </a:extLst>
            </p:cNvPr>
            <p:cNvSpPr/>
            <p:nvPr/>
          </p:nvSpPr>
          <p:spPr>
            <a:xfrm flipV="1">
              <a:off x="5764484" y="508615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BD9839E-3DA8-405A-A0FA-526C8A16DD85}"/>
                </a:ext>
              </a:extLst>
            </p:cNvPr>
            <p:cNvSpPr/>
            <p:nvPr/>
          </p:nvSpPr>
          <p:spPr>
            <a:xfrm flipV="1">
              <a:off x="5764484" y="51712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1F5994B-B00A-4322-B111-C42DF5EB8EFD}"/>
                </a:ext>
              </a:extLst>
            </p:cNvPr>
            <p:cNvSpPr/>
            <p:nvPr/>
          </p:nvSpPr>
          <p:spPr>
            <a:xfrm flipV="1">
              <a:off x="5764484" y="525780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228B168-AC8B-4257-98C7-C79E8AD07872}"/>
                </a:ext>
              </a:extLst>
            </p:cNvPr>
            <p:cNvSpPr/>
            <p:nvPr/>
          </p:nvSpPr>
          <p:spPr>
            <a:xfrm flipV="1">
              <a:off x="5764484" y="5343402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441E8FC-6EB5-4719-8D96-5D8F970DDDAC}"/>
                </a:ext>
              </a:extLst>
            </p:cNvPr>
            <p:cNvSpPr/>
            <p:nvPr/>
          </p:nvSpPr>
          <p:spPr>
            <a:xfrm flipV="1">
              <a:off x="5764484" y="458113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CC8DFB2-FEE8-4A47-A229-4E8F503777D7}"/>
                </a:ext>
              </a:extLst>
            </p:cNvPr>
            <p:cNvSpPr/>
            <p:nvPr/>
          </p:nvSpPr>
          <p:spPr>
            <a:xfrm flipV="1">
              <a:off x="5764484" y="4669244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50A3A9F-102A-4990-BFDF-874FF15501D5}"/>
                </a:ext>
              </a:extLst>
            </p:cNvPr>
            <p:cNvSpPr/>
            <p:nvPr/>
          </p:nvSpPr>
          <p:spPr>
            <a:xfrm flipV="1">
              <a:off x="5764484" y="4756293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B5D5C47-CF16-41C5-8D5F-CB0E02AD6810}"/>
                </a:ext>
              </a:extLst>
            </p:cNvPr>
            <p:cNvSpPr/>
            <p:nvPr/>
          </p:nvSpPr>
          <p:spPr>
            <a:xfrm flipV="1">
              <a:off x="5764484" y="484134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56EFCC8-CA79-49D3-B446-23E3FBD0AEFC}"/>
                </a:ext>
              </a:extLst>
            </p:cNvPr>
            <p:cNvSpPr/>
            <p:nvPr/>
          </p:nvSpPr>
          <p:spPr>
            <a:xfrm flipV="1">
              <a:off x="5764484" y="49223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649F2B7-4521-4D95-9EAD-AED0DA6EB53B}"/>
                </a:ext>
              </a:extLst>
            </p:cNvPr>
            <p:cNvSpPr/>
            <p:nvPr/>
          </p:nvSpPr>
          <p:spPr>
            <a:xfrm flipV="1">
              <a:off x="5766372" y="400849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B48063E-E7E2-4924-83C0-82A4234EC2B9}"/>
                </a:ext>
              </a:extLst>
            </p:cNvPr>
            <p:cNvSpPr/>
            <p:nvPr/>
          </p:nvSpPr>
          <p:spPr>
            <a:xfrm flipV="1">
              <a:off x="5766372" y="40952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88B82DE-D886-43F3-9AC4-477DFDDA0C55}"/>
                </a:ext>
              </a:extLst>
            </p:cNvPr>
            <p:cNvSpPr/>
            <p:nvPr/>
          </p:nvSpPr>
          <p:spPr>
            <a:xfrm flipV="1">
              <a:off x="5766372" y="418371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A5A240C-067B-4D81-AA23-7BEB541FEC53}"/>
                </a:ext>
              </a:extLst>
            </p:cNvPr>
            <p:cNvSpPr/>
            <p:nvPr/>
          </p:nvSpPr>
          <p:spPr>
            <a:xfrm flipV="1">
              <a:off x="5766372" y="426466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162D288-292D-4359-9D91-6D98D2AADA08}"/>
                </a:ext>
              </a:extLst>
            </p:cNvPr>
            <p:cNvSpPr/>
            <p:nvPr/>
          </p:nvSpPr>
          <p:spPr>
            <a:xfrm flipV="1">
              <a:off x="5766755" y="434126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EECB744-0536-4838-83AC-030365F29B13}"/>
                </a:ext>
              </a:extLst>
            </p:cNvPr>
            <p:cNvSpPr/>
            <p:nvPr/>
          </p:nvSpPr>
          <p:spPr>
            <a:xfrm flipV="1">
              <a:off x="5766372" y="358601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D3DEFE6-8916-4EEA-B110-3D0679CC6865}"/>
                </a:ext>
              </a:extLst>
            </p:cNvPr>
            <p:cNvSpPr/>
            <p:nvPr/>
          </p:nvSpPr>
          <p:spPr>
            <a:xfrm flipV="1">
              <a:off x="5766372" y="36670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9129D8B-A66C-4A3C-B93C-DB14B7C93E3D}"/>
                </a:ext>
              </a:extLst>
            </p:cNvPr>
            <p:cNvSpPr/>
            <p:nvPr/>
          </p:nvSpPr>
          <p:spPr>
            <a:xfrm flipV="1">
              <a:off x="5766372" y="375209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DBA099FA-0C1F-4DF1-B624-D7C3F084CC93}"/>
                </a:ext>
              </a:extLst>
            </p:cNvPr>
            <p:cNvSpPr/>
            <p:nvPr/>
          </p:nvSpPr>
          <p:spPr>
            <a:xfrm flipV="1">
              <a:off x="5766372" y="383870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03936FC-F544-41FE-B012-660B323A3809}"/>
                </a:ext>
              </a:extLst>
            </p:cNvPr>
            <p:cNvSpPr/>
            <p:nvPr/>
          </p:nvSpPr>
          <p:spPr>
            <a:xfrm flipV="1">
              <a:off x="5766372" y="392429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E1AFA36-01A1-460A-A374-BF9FA497090C}"/>
                </a:ext>
              </a:extLst>
            </p:cNvPr>
            <p:cNvSpPr/>
            <p:nvPr/>
          </p:nvSpPr>
          <p:spPr>
            <a:xfrm flipV="1">
              <a:off x="5766372" y="3162035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40D46EF-CB4B-473F-9C83-8A175536DE30}"/>
                </a:ext>
              </a:extLst>
            </p:cNvPr>
            <p:cNvSpPr/>
            <p:nvPr/>
          </p:nvSpPr>
          <p:spPr>
            <a:xfrm flipV="1">
              <a:off x="5766372" y="325014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328B1FB-78D7-4538-AFD3-30E47ACEF6AE}"/>
                </a:ext>
              </a:extLst>
            </p:cNvPr>
            <p:cNvSpPr/>
            <p:nvPr/>
          </p:nvSpPr>
          <p:spPr>
            <a:xfrm flipV="1">
              <a:off x="5766372" y="333718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6BA225F-E379-4825-9E34-06A074DDA87D}"/>
                </a:ext>
              </a:extLst>
            </p:cNvPr>
            <p:cNvSpPr/>
            <p:nvPr/>
          </p:nvSpPr>
          <p:spPr>
            <a:xfrm flipV="1">
              <a:off x="5766372" y="342223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B35D15B-47B8-472E-A573-172F67C3E8A4}"/>
                </a:ext>
              </a:extLst>
            </p:cNvPr>
            <p:cNvSpPr/>
            <p:nvPr/>
          </p:nvSpPr>
          <p:spPr>
            <a:xfrm flipV="1">
              <a:off x="5766372" y="350327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F6E4566-536C-4808-9E76-FC74590D60D3}"/>
                </a:ext>
              </a:extLst>
            </p:cNvPr>
            <p:cNvSpPr/>
            <p:nvPr/>
          </p:nvSpPr>
          <p:spPr>
            <a:xfrm>
              <a:off x="6880689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539F477-A897-4D1A-A330-A19433753D93}"/>
                </a:ext>
              </a:extLst>
            </p:cNvPr>
            <p:cNvSpPr/>
            <p:nvPr/>
          </p:nvSpPr>
          <p:spPr>
            <a:xfrm>
              <a:off x="6099935" y="3007337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6729272-D6BC-484F-9BC7-AB39E317664E}"/>
                </a:ext>
              </a:extLst>
            </p:cNvPr>
            <p:cNvSpPr/>
            <p:nvPr/>
          </p:nvSpPr>
          <p:spPr>
            <a:xfrm>
              <a:off x="6267113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CEEADBB-AD3E-42D6-8665-37F870AB729C}"/>
                </a:ext>
              </a:extLst>
            </p:cNvPr>
            <p:cNvSpPr/>
            <p:nvPr/>
          </p:nvSpPr>
          <p:spPr>
            <a:xfrm>
              <a:off x="6353638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1A56D55B-A8CE-48F1-AFB3-039E643E526D}"/>
                </a:ext>
              </a:extLst>
            </p:cNvPr>
            <p:cNvSpPr/>
            <p:nvPr/>
          </p:nvSpPr>
          <p:spPr>
            <a:xfrm>
              <a:off x="6439355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5DB9604-5C78-4025-8428-2A3B053167CF}"/>
                </a:ext>
              </a:extLst>
            </p:cNvPr>
            <p:cNvSpPr/>
            <p:nvPr/>
          </p:nvSpPr>
          <p:spPr>
            <a:xfrm>
              <a:off x="6528267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13AED5B-AA0F-4994-9232-BCA361330806}"/>
                </a:ext>
              </a:extLst>
            </p:cNvPr>
            <p:cNvSpPr/>
            <p:nvPr/>
          </p:nvSpPr>
          <p:spPr>
            <a:xfrm>
              <a:off x="6618770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F9114C73-C35B-46ED-8375-D6A57C45735A}"/>
                </a:ext>
              </a:extLst>
            </p:cNvPr>
            <p:cNvSpPr/>
            <p:nvPr/>
          </p:nvSpPr>
          <p:spPr>
            <a:xfrm>
              <a:off x="6709257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8D8BAE8-BF46-422B-ADD2-83720C8C3A91}"/>
                </a:ext>
              </a:extLst>
            </p:cNvPr>
            <p:cNvSpPr/>
            <p:nvPr/>
          </p:nvSpPr>
          <p:spPr>
            <a:xfrm>
              <a:off x="6794974" y="300745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8BD9FED8-2959-46A0-9C19-EFA28D8C6863}"/>
                </a:ext>
              </a:extLst>
            </p:cNvPr>
            <p:cNvSpPr/>
            <p:nvPr/>
          </p:nvSpPr>
          <p:spPr>
            <a:xfrm>
              <a:off x="6878182" y="29309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2A0C343-EC78-4E4B-BB17-C5472E1CD509}"/>
                </a:ext>
              </a:extLst>
            </p:cNvPr>
            <p:cNvSpPr/>
            <p:nvPr/>
          </p:nvSpPr>
          <p:spPr>
            <a:xfrm>
              <a:off x="6792467" y="293090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3D771AA-93F6-40E6-BEF2-12AD71D7FA32}"/>
                </a:ext>
              </a:extLst>
            </p:cNvPr>
            <p:cNvSpPr/>
            <p:nvPr/>
          </p:nvSpPr>
          <p:spPr>
            <a:xfrm>
              <a:off x="6528239" y="292874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A3806D2-FA0A-4519-8986-FC5DC1D45976}"/>
                </a:ext>
              </a:extLst>
            </p:cNvPr>
            <p:cNvSpPr/>
            <p:nvPr/>
          </p:nvSpPr>
          <p:spPr>
            <a:xfrm>
              <a:off x="6442524" y="292874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E49F6B7-4AA4-4266-A177-116659D41346}"/>
                </a:ext>
              </a:extLst>
            </p:cNvPr>
            <p:cNvSpPr/>
            <p:nvPr/>
          </p:nvSpPr>
          <p:spPr>
            <a:xfrm flipV="1">
              <a:off x="6015474" y="300719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C100F7B0-6D7C-4648-AB4A-D7FC8B02FD2E}"/>
                </a:ext>
              </a:extLst>
            </p:cNvPr>
            <p:cNvSpPr/>
            <p:nvPr/>
          </p:nvSpPr>
          <p:spPr>
            <a:xfrm flipV="1">
              <a:off x="5934927" y="300719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D248AB7-0FEE-4473-AB82-782C77AFAB5A}"/>
                </a:ext>
              </a:extLst>
            </p:cNvPr>
            <p:cNvSpPr/>
            <p:nvPr/>
          </p:nvSpPr>
          <p:spPr>
            <a:xfrm>
              <a:off x="6098958" y="293133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B915A7F-7871-477A-9425-0D344CEE10AE}"/>
                </a:ext>
              </a:extLst>
            </p:cNvPr>
            <p:cNvSpPr/>
            <p:nvPr/>
          </p:nvSpPr>
          <p:spPr>
            <a:xfrm>
              <a:off x="6266136" y="292774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C7B62D8-4912-4126-B43B-28B4B2883BA5}"/>
                </a:ext>
              </a:extLst>
            </p:cNvPr>
            <p:cNvSpPr/>
            <p:nvPr/>
          </p:nvSpPr>
          <p:spPr>
            <a:xfrm>
              <a:off x="6352661" y="2927746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3C47F31-B417-47EE-B9CA-563F2F9D9B67}"/>
                </a:ext>
              </a:extLst>
            </p:cNvPr>
            <p:cNvSpPr/>
            <p:nvPr/>
          </p:nvSpPr>
          <p:spPr>
            <a:xfrm flipV="1">
              <a:off x="6014497" y="293118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5EF9772-BEE4-424F-B8D6-1E37F91F9099}"/>
                </a:ext>
              </a:extLst>
            </p:cNvPr>
            <p:cNvSpPr/>
            <p:nvPr/>
          </p:nvSpPr>
          <p:spPr>
            <a:xfrm flipV="1">
              <a:off x="5933950" y="293118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4DB4B6A-E98D-45A0-9627-642DA3D49D02}"/>
                </a:ext>
              </a:extLst>
            </p:cNvPr>
            <p:cNvSpPr/>
            <p:nvPr/>
          </p:nvSpPr>
          <p:spPr>
            <a:xfrm flipV="1">
              <a:off x="6798191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82482042-35FB-40C2-9F46-6A33C7616196}"/>
                </a:ext>
              </a:extLst>
            </p:cNvPr>
            <p:cNvSpPr/>
            <p:nvPr/>
          </p:nvSpPr>
          <p:spPr>
            <a:xfrm flipV="1">
              <a:off x="6013968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21AB937-18AE-4C7C-852A-A36F46FB7F5E}"/>
                </a:ext>
              </a:extLst>
            </p:cNvPr>
            <p:cNvSpPr/>
            <p:nvPr/>
          </p:nvSpPr>
          <p:spPr>
            <a:xfrm flipV="1">
              <a:off x="6096515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4D8E86A-95D4-4DC8-AD05-ACDA6FF63930}"/>
                </a:ext>
              </a:extLst>
            </p:cNvPr>
            <p:cNvSpPr/>
            <p:nvPr/>
          </p:nvSpPr>
          <p:spPr>
            <a:xfrm flipV="1">
              <a:off x="6183807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2263817-15E8-4573-903D-1A403F8ED15E}"/>
                </a:ext>
              </a:extLst>
            </p:cNvPr>
            <p:cNvSpPr/>
            <p:nvPr/>
          </p:nvSpPr>
          <p:spPr>
            <a:xfrm flipV="1">
              <a:off x="6270332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87FEEED-BFDE-4C48-A958-13461FE26E98}"/>
                </a:ext>
              </a:extLst>
            </p:cNvPr>
            <p:cNvSpPr/>
            <p:nvPr/>
          </p:nvSpPr>
          <p:spPr>
            <a:xfrm flipV="1">
              <a:off x="6356857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7119141-6D37-4AE4-B306-17C783898DED}"/>
                </a:ext>
              </a:extLst>
            </p:cNvPr>
            <p:cNvSpPr/>
            <p:nvPr/>
          </p:nvSpPr>
          <p:spPr>
            <a:xfrm flipV="1">
              <a:off x="6445769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6A31BCA-B824-4972-B901-9A2E708A45F5}"/>
                </a:ext>
              </a:extLst>
            </p:cNvPr>
            <p:cNvSpPr/>
            <p:nvPr/>
          </p:nvSpPr>
          <p:spPr>
            <a:xfrm flipV="1">
              <a:off x="6536272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F472AB0-4440-4259-AC98-453A9AA06F61}"/>
                </a:ext>
              </a:extLst>
            </p:cNvPr>
            <p:cNvSpPr/>
            <p:nvPr/>
          </p:nvSpPr>
          <p:spPr>
            <a:xfrm flipV="1">
              <a:off x="6626759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EDFF9C06-33AB-45A8-B1C1-61FC0435A8D2}"/>
                </a:ext>
              </a:extLst>
            </p:cNvPr>
            <p:cNvSpPr/>
            <p:nvPr/>
          </p:nvSpPr>
          <p:spPr>
            <a:xfrm flipV="1">
              <a:off x="6712476" y="308088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55569B2A-E0D1-4322-8193-E8FAF237A4C7}"/>
                </a:ext>
              </a:extLst>
            </p:cNvPr>
            <p:cNvSpPr/>
            <p:nvPr/>
          </p:nvSpPr>
          <p:spPr>
            <a:xfrm flipV="1">
              <a:off x="6880376" y="3083546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CD43B67-BCD9-4590-8A8B-262A81857BC9}"/>
                </a:ext>
              </a:extLst>
            </p:cNvPr>
            <p:cNvSpPr/>
            <p:nvPr/>
          </p:nvSpPr>
          <p:spPr>
            <a:xfrm flipV="1">
              <a:off x="6791777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5321427-1D3A-41AB-B115-D82DC06BD81F}"/>
                </a:ext>
              </a:extLst>
            </p:cNvPr>
            <p:cNvSpPr/>
            <p:nvPr/>
          </p:nvSpPr>
          <p:spPr>
            <a:xfrm flipV="1">
              <a:off x="6007554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4FB8BE7E-D7E6-4892-B80E-525389D90A57}"/>
                </a:ext>
              </a:extLst>
            </p:cNvPr>
            <p:cNvSpPr/>
            <p:nvPr/>
          </p:nvSpPr>
          <p:spPr>
            <a:xfrm flipV="1">
              <a:off x="6090101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78D79CD7-7138-48ED-B849-948018A11A61}"/>
                </a:ext>
              </a:extLst>
            </p:cNvPr>
            <p:cNvSpPr/>
            <p:nvPr/>
          </p:nvSpPr>
          <p:spPr>
            <a:xfrm flipV="1">
              <a:off x="6177393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B974D9A-DBD4-4FD3-B4BB-A1DF98F3CF64}"/>
                </a:ext>
              </a:extLst>
            </p:cNvPr>
            <p:cNvSpPr/>
            <p:nvPr/>
          </p:nvSpPr>
          <p:spPr>
            <a:xfrm flipV="1">
              <a:off x="6263918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B72DAD1-3ACC-4D10-AA5D-4331B2B2AD62}"/>
                </a:ext>
              </a:extLst>
            </p:cNvPr>
            <p:cNvSpPr/>
            <p:nvPr/>
          </p:nvSpPr>
          <p:spPr>
            <a:xfrm flipV="1">
              <a:off x="6350443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20031E52-2254-40BD-9427-C2FD069B0087}"/>
                </a:ext>
              </a:extLst>
            </p:cNvPr>
            <p:cNvSpPr/>
            <p:nvPr/>
          </p:nvSpPr>
          <p:spPr>
            <a:xfrm flipV="1">
              <a:off x="6439355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42F947B1-963E-4E28-885D-C5556AD03851}"/>
                </a:ext>
              </a:extLst>
            </p:cNvPr>
            <p:cNvSpPr/>
            <p:nvPr/>
          </p:nvSpPr>
          <p:spPr>
            <a:xfrm flipV="1">
              <a:off x="6529858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2209E2A6-E17B-4C22-9CF2-262A2687C326}"/>
                </a:ext>
              </a:extLst>
            </p:cNvPr>
            <p:cNvSpPr/>
            <p:nvPr/>
          </p:nvSpPr>
          <p:spPr>
            <a:xfrm flipV="1">
              <a:off x="6620345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4BF16F07-E554-44B2-898A-9FB503AC7709}"/>
                </a:ext>
              </a:extLst>
            </p:cNvPr>
            <p:cNvSpPr/>
            <p:nvPr/>
          </p:nvSpPr>
          <p:spPr>
            <a:xfrm flipV="1">
              <a:off x="6706062" y="5831961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8C1C1FE-3BA2-4CDA-B4EC-82E27DF23D93}"/>
                </a:ext>
              </a:extLst>
            </p:cNvPr>
            <p:cNvSpPr/>
            <p:nvPr/>
          </p:nvSpPr>
          <p:spPr>
            <a:xfrm flipV="1">
              <a:off x="5842458" y="583196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EC416927-EDD0-4262-9991-6597306AC3F7}"/>
                </a:ext>
              </a:extLst>
            </p:cNvPr>
            <p:cNvSpPr/>
            <p:nvPr/>
          </p:nvSpPr>
          <p:spPr>
            <a:xfrm flipV="1">
              <a:off x="5923422" y="583196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C3404540-7F12-4030-832F-8F07920C12B4}"/>
                </a:ext>
              </a:extLst>
            </p:cNvPr>
            <p:cNvSpPr/>
            <p:nvPr/>
          </p:nvSpPr>
          <p:spPr>
            <a:xfrm flipV="1">
              <a:off x="6879285" y="5833325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0E54AB54-8845-4DA6-9EC8-8D74B507574A}"/>
                </a:ext>
              </a:extLst>
            </p:cNvPr>
            <p:cNvSpPr/>
            <p:nvPr/>
          </p:nvSpPr>
          <p:spPr>
            <a:xfrm flipV="1">
              <a:off x="5763204" y="583425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36EBC65-40CB-47DE-9A1A-CD979BBE152E}"/>
                </a:ext>
              </a:extLst>
            </p:cNvPr>
            <p:cNvSpPr/>
            <p:nvPr/>
          </p:nvSpPr>
          <p:spPr>
            <a:xfrm>
              <a:off x="6878182" y="285537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02276234-1B4E-4130-A254-E01D42203797}"/>
                </a:ext>
              </a:extLst>
            </p:cNvPr>
            <p:cNvSpPr/>
            <p:nvPr/>
          </p:nvSpPr>
          <p:spPr>
            <a:xfrm>
              <a:off x="6792467" y="285537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5117E87D-6ADC-4ED6-99AC-F41CB05EF535}"/>
                </a:ext>
              </a:extLst>
            </p:cNvPr>
            <p:cNvSpPr/>
            <p:nvPr/>
          </p:nvSpPr>
          <p:spPr>
            <a:xfrm flipV="1">
              <a:off x="5852156" y="30073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E291721-F4E9-414E-83D9-C88193949422}"/>
                </a:ext>
              </a:extLst>
            </p:cNvPr>
            <p:cNvSpPr/>
            <p:nvPr/>
          </p:nvSpPr>
          <p:spPr>
            <a:xfrm flipV="1">
              <a:off x="5771609" y="300733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06DD7A79-2BB5-4E50-AAB4-404994A584DF}"/>
                </a:ext>
              </a:extLst>
            </p:cNvPr>
            <p:cNvSpPr/>
            <p:nvPr/>
          </p:nvSpPr>
          <p:spPr>
            <a:xfrm flipV="1">
              <a:off x="5851179" y="29313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E26637B-53DB-4E5F-BB71-542D8A38C39C}"/>
                </a:ext>
              </a:extLst>
            </p:cNvPr>
            <p:cNvSpPr/>
            <p:nvPr/>
          </p:nvSpPr>
          <p:spPr>
            <a:xfrm flipV="1">
              <a:off x="5770632" y="293133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4AC5088E-985C-4A8E-9D07-FDA089BB40E0}"/>
                </a:ext>
              </a:extLst>
            </p:cNvPr>
            <p:cNvSpPr/>
            <p:nvPr/>
          </p:nvSpPr>
          <p:spPr>
            <a:xfrm flipV="1">
              <a:off x="5851256" y="308023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E12C45-F391-4745-BEA1-B2042A2E166F}"/>
                </a:ext>
              </a:extLst>
            </p:cNvPr>
            <p:cNvSpPr/>
            <p:nvPr/>
          </p:nvSpPr>
          <p:spPr>
            <a:xfrm flipV="1">
              <a:off x="5932220" y="308023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B566E87-A3DB-4F6B-A83B-4D27A58A21B2}"/>
                </a:ext>
              </a:extLst>
            </p:cNvPr>
            <p:cNvSpPr/>
            <p:nvPr/>
          </p:nvSpPr>
          <p:spPr>
            <a:xfrm flipV="1">
              <a:off x="5772002" y="30825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493D239E-2D28-4B06-813D-DC9AD54D181D}"/>
                </a:ext>
              </a:extLst>
            </p:cNvPr>
            <p:cNvSpPr/>
            <p:nvPr/>
          </p:nvSpPr>
          <p:spPr>
            <a:xfrm>
              <a:off x="6182796" y="3003750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AEC59BD-A367-4928-8627-1F2E545C2E2D}"/>
                </a:ext>
              </a:extLst>
            </p:cNvPr>
            <p:cNvSpPr/>
            <p:nvPr/>
          </p:nvSpPr>
          <p:spPr>
            <a:xfrm>
              <a:off x="6185503" y="292848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17EE5F-2E4F-473D-B660-34C5089A2E79}"/>
              </a:ext>
            </a:extLst>
          </p:cNvPr>
          <p:cNvGrpSpPr/>
          <p:nvPr/>
        </p:nvGrpSpPr>
        <p:grpSpPr>
          <a:xfrm>
            <a:off x="4825657" y="1182397"/>
            <a:ext cx="909325" cy="2383150"/>
            <a:chOff x="4825657" y="1182397"/>
            <a:chExt cx="909325" cy="2383150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397D434-044D-4286-BD3F-3E24554E2087}"/>
                </a:ext>
              </a:extLst>
            </p:cNvPr>
            <p:cNvSpPr/>
            <p:nvPr/>
          </p:nvSpPr>
          <p:spPr>
            <a:xfrm>
              <a:off x="4951960" y="1302345"/>
              <a:ext cx="652879" cy="396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5B02B75-741C-4EA4-B129-05CB2FA108F2}"/>
                </a:ext>
              </a:extLst>
            </p:cNvPr>
            <p:cNvSpPr/>
            <p:nvPr/>
          </p:nvSpPr>
          <p:spPr>
            <a:xfrm>
              <a:off x="4951960" y="1698457"/>
              <a:ext cx="652879" cy="396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17933D6-6312-426C-9E7C-7C4B933367FA}"/>
                </a:ext>
              </a:extLst>
            </p:cNvPr>
            <p:cNvSpPr/>
            <p:nvPr/>
          </p:nvSpPr>
          <p:spPr>
            <a:xfrm>
              <a:off x="4889554" y="1615521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7394031-E8FD-4FF5-8377-FA9D695D2073}"/>
                </a:ext>
              </a:extLst>
            </p:cNvPr>
            <p:cNvSpPr/>
            <p:nvPr/>
          </p:nvSpPr>
          <p:spPr>
            <a:xfrm>
              <a:off x="4889554" y="154991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B9D9F11-BB53-46C9-89B2-F1781172E799}"/>
                </a:ext>
              </a:extLst>
            </p:cNvPr>
            <p:cNvSpPr/>
            <p:nvPr/>
          </p:nvSpPr>
          <p:spPr>
            <a:xfrm>
              <a:off x="4889554" y="1781393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837007B-F93B-4724-83AF-F497FEFAA578}"/>
                </a:ext>
              </a:extLst>
            </p:cNvPr>
            <p:cNvSpPr/>
            <p:nvPr/>
          </p:nvSpPr>
          <p:spPr>
            <a:xfrm>
              <a:off x="4889554" y="1490498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8FFDCB0-32AC-4BB2-8632-4FC21F2D5C4F}"/>
                </a:ext>
              </a:extLst>
            </p:cNvPr>
            <p:cNvSpPr/>
            <p:nvPr/>
          </p:nvSpPr>
          <p:spPr>
            <a:xfrm>
              <a:off x="4889554" y="1427987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AA7BB862-CFCB-4CE8-A8B1-A8BF7B8B3CE3}"/>
                </a:ext>
              </a:extLst>
            </p:cNvPr>
            <p:cNvSpPr/>
            <p:nvPr/>
          </p:nvSpPr>
          <p:spPr>
            <a:xfrm>
              <a:off x="4889554" y="1361762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525254D-4F97-464B-88CC-C0DC8CCBE9B7}"/>
                </a:ext>
              </a:extLst>
            </p:cNvPr>
            <p:cNvSpPr/>
            <p:nvPr/>
          </p:nvSpPr>
          <p:spPr>
            <a:xfrm>
              <a:off x="4889554" y="130234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752CEDD6-9301-415A-A51E-4014966C18C4}"/>
                </a:ext>
              </a:extLst>
            </p:cNvPr>
            <p:cNvSpPr/>
            <p:nvPr/>
          </p:nvSpPr>
          <p:spPr>
            <a:xfrm>
              <a:off x="4889554" y="1840810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2DF479D-23B4-41BA-848F-658741FF4AA1}"/>
                </a:ext>
              </a:extLst>
            </p:cNvPr>
            <p:cNvSpPr/>
            <p:nvPr/>
          </p:nvSpPr>
          <p:spPr>
            <a:xfrm>
              <a:off x="4889554" y="1904971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8F506137-FE65-4D9F-AD64-2F2C1E69BD9C}"/>
                </a:ext>
              </a:extLst>
            </p:cNvPr>
            <p:cNvSpPr/>
            <p:nvPr/>
          </p:nvSpPr>
          <p:spPr>
            <a:xfrm>
              <a:off x="4889554" y="1967070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476E10E-57D4-44F9-A5F7-57E9382F2B4F}"/>
                </a:ext>
              </a:extLst>
            </p:cNvPr>
            <p:cNvSpPr/>
            <p:nvPr/>
          </p:nvSpPr>
          <p:spPr>
            <a:xfrm>
              <a:off x="4889554" y="2033914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4D3D5326-7EDA-411B-9FBC-8AFD5B28EA60}"/>
                </a:ext>
              </a:extLst>
            </p:cNvPr>
            <p:cNvSpPr/>
            <p:nvPr/>
          </p:nvSpPr>
          <p:spPr>
            <a:xfrm flipV="1">
              <a:off x="5604838" y="1612633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5CF298D1-BD04-46B3-8F7B-208C3A97DD89}"/>
                </a:ext>
              </a:extLst>
            </p:cNvPr>
            <p:cNvSpPr/>
            <p:nvPr/>
          </p:nvSpPr>
          <p:spPr>
            <a:xfrm flipV="1">
              <a:off x="5604838" y="1778505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57E3767-AD57-40B3-AF65-EA2DBEAC58D9}"/>
                </a:ext>
              </a:extLst>
            </p:cNvPr>
            <p:cNvSpPr/>
            <p:nvPr/>
          </p:nvSpPr>
          <p:spPr>
            <a:xfrm flipV="1">
              <a:off x="5604838" y="1553217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3025A951-C3E4-4D06-AEB5-4A4246845C66}"/>
                </a:ext>
              </a:extLst>
            </p:cNvPr>
            <p:cNvSpPr/>
            <p:nvPr/>
          </p:nvSpPr>
          <p:spPr>
            <a:xfrm flipV="1">
              <a:off x="5604838" y="1847204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D9E2EE4-48D1-4316-8E01-C2E5BAB650D8}"/>
                </a:ext>
              </a:extLst>
            </p:cNvPr>
            <p:cNvSpPr/>
            <p:nvPr/>
          </p:nvSpPr>
          <p:spPr>
            <a:xfrm flipV="1">
              <a:off x="5604838" y="1915081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802EE5F5-26B3-4606-99C7-AE3BA54F197F}"/>
                </a:ext>
              </a:extLst>
            </p:cNvPr>
            <p:cNvSpPr/>
            <p:nvPr/>
          </p:nvSpPr>
          <p:spPr>
            <a:xfrm flipV="1">
              <a:off x="5604838" y="1976148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33BB5613-3A76-4F1E-8186-EE5FAF3C2638}"/>
                </a:ext>
              </a:extLst>
            </p:cNvPr>
            <p:cNvSpPr/>
            <p:nvPr/>
          </p:nvSpPr>
          <p:spPr>
            <a:xfrm flipV="1">
              <a:off x="5604838" y="2033914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0BCAB98-55B2-4593-90BB-5461857B89C5}"/>
                </a:ext>
              </a:extLst>
            </p:cNvPr>
            <p:cNvSpPr/>
            <p:nvPr/>
          </p:nvSpPr>
          <p:spPr>
            <a:xfrm flipV="1">
              <a:off x="5604838" y="130069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95F52917-C535-4803-AA24-298D143C9A78}"/>
                </a:ext>
              </a:extLst>
            </p:cNvPr>
            <p:cNvSpPr/>
            <p:nvPr/>
          </p:nvSpPr>
          <p:spPr>
            <a:xfrm flipV="1">
              <a:off x="5604838" y="1361349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FE44BE6-7902-4C63-B0B4-2E5185D3FD58}"/>
                </a:ext>
              </a:extLst>
            </p:cNvPr>
            <p:cNvSpPr/>
            <p:nvPr/>
          </p:nvSpPr>
          <p:spPr>
            <a:xfrm flipV="1">
              <a:off x="5604838" y="142138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A24DC5E-35A0-4B91-9A70-71410E77CBEF}"/>
                </a:ext>
              </a:extLst>
            </p:cNvPr>
            <p:cNvSpPr/>
            <p:nvPr/>
          </p:nvSpPr>
          <p:spPr>
            <a:xfrm flipV="1">
              <a:off x="5604838" y="1487609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3C7A08A2-F675-4F6C-985A-1E01E9A868E8}"/>
                </a:ext>
              </a:extLst>
            </p:cNvPr>
            <p:cNvSpPr/>
            <p:nvPr/>
          </p:nvSpPr>
          <p:spPr>
            <a:xfrm>
              <a:off x="5607233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DDCDEE18-2945-4503-85BE-AF28F0946E2D}"/>
                </a:ext>
              </a:extLst>
            </p:cNvPr>
            <p:cNvSpPr/>
            <p:nvPr/>
          </p:nvSpPr>
          <p:spPr>
            <a:xfrm>
              <a:off x="5014365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2F8939C-2E41-4AFC-972E-CF24819700CD}"/>
                </a:ext>
              </a:extLst>
            </p:cNvPr>
            <p:cNvSpPr/>
            <p:nvPr/>
          </p:nvSpPr>
          <p:spPr>
            <a:xfrm>
              <a:off x="5076770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785A776-264F-4978-B74B-54AF4A22EF2E}"/>
                </a:ext>
              </a:extLst>
            </p:cNvPr>
            <p:cNvSpPr/>
            <p:nvPr/>
          </p:nvSpPr>
          <p:spPr>
            <a:xfrm>
              <a:off x="5142762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8677F4FA-9887-4CD0-B241-9D49A55C2CB2}"/>
                </a:ext>
              </a:extLst>
            </p:cNvPr>
            <p:cNvSpPr/>
            <p:nvPr/>
          </p:nvSpPr>
          <p:spPr>
            <a:xfrm>
              <a:off x="5208175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7DEB3E1-998C-4F68-B112-8B608975CE1E}"/>
                </a:ext>
              </a:extLst>
            </p:cNvPr>
            <p:cNvSpPr/>
            <p:nvPr/>
          </p:nvSpPr>
          <p:spPr>
            <a:xfrm>
              <a:off x="5273587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3E8AA46-7027-416C-9553-7679DBB0CDDC}"/>
                </a:ext>
              </a:extLst>
            </p:cNvPr>
            <p:cNvSpPr/>
            <p:nvPr/>
          </p:nvSpPr>
          <p:spPr>
            <a:xfrm>
              <a:off x="5340804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696D1D8E-0D1C-4A6D-B43B-92B1DCEC94AC}"/>
                </a:ext>
              </a:extLst>
            </p:cNvPr>
            <p:cNvSpPr/>
            <p:nvPr/>
          </p:nvSpPr>
          <p:spPr>
            <a:xfrm>
              <a:off x="5409224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031B3F5E-C334-4889-B410-3EB34AFB12DA}"/>
                </a:ext>
              </a:extLst>
            </p:cNvPr>
            <p:cNvSpPr/>
            <p:nvPr/>
          </p:nvSpPr>
          <p:spPr>
            <a:xfrm>
              <a:off x="5477632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62161991-01D7-482A-9213-456788959D53}"/>
                </a:ext>
              </a:extLst>
            </p:cNvPr>
            <p:cNvSpPr/>
            <p:nvPr/>
          </p:nvSpPr>
          <p:spPr>
            <a:xfrm>
              <a:off x="5542433" y="209456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F615060-2052-499F-B4B1-D0A06F06CDE3}"/>
                </a:ext>
              </a:extLst>
            </p:cNvPr>
            <p:cNvSpPr/>
            <p:nvPr/>
          </p:nvSpPr>
          <p:spPr>
            <a:xfrm>
              <a:off x="5604838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1B80E91-C35C-4F2F-8DA7-A128621E5A22}"/>
                </a:ext>
              </a:extLst>
            </p:cNvPr>
            <p:cNvSpPr/>
            <p:nvPr/>
          </p:nvSpPr>
          <p:spPr>
            <a:xfrm>
              <a:off x="5011970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A538D29F-64B2-4C3B-B21E-83DF9C2C9CD2}"/>
                </a:ext>
              </a:extLst>
            </p:cNvPr>
            <p:cNvSpPr/>
            <p:nvPr/>
          </p:nvSpPr>
          <p:spPr>
            <a:xfrm>
              <a:off x="5074375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206FEB04-A58C-49D2-A3B5-ABCA68B36A23}"/>
                </a:ext>
              </a:extLst>
            </p:cNvPr>
            <p:cNvSpPr/>
            <p:nvPr/>
          </p:nvSpPr>
          <p:spPr>
            <a:xfrm>
              <a:off x="5140367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CD75732-E5BC-4066-954B-3602436E1D81}"/>
                </a:ext>
              </a:extLst>
            </p:cNvPr>
            <p:cNvSpPr/>
            <p:nvPr/>
          </p:nvSpPr>
          <p:spPr>
            <a:xfrm>
              <a:off x="5205780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5C134224-0084-49D4-9616-D746B24E1956}"/>
                </a:ext>
              </a:extLst>
            </p:cNvPr>
            <p:cNvSpPr/>
            <p:nvPr/>
          </p:nvSpPr>
          <p:spPr>
            <a:xfrm>
              <a:off x="5271192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3CB88F8-E8A5-48FC-B8CC-77D2EFC0CB31}"/>
                </a:ext>
              </a:extLst>
            </p:cNvPr>
            <p:cNvSpPr/>
            <p:nvPr/>
          </p:nvSpPr>
          <p:spPr>
            <a:xfrm>
              <a:off x="5338409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B2C41340-5E09-4747-B3D4-7FF8D9D0B09C}"/>
                </a:ext>
              </a:extLst>
            </p:cNvPr>
            <p:cNvSpPr/>
            <p:nvPr/>
          </p:nvSpPr>
          <p:spPr>
            <a:xfrm>
              <a:off x="5406829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C8667981-9465-42D2-AC9D-9AF29712C4C7}"/>
                </a:ext>
              </a:extLst>
            </p:cNvPr>
            <p:cNvSpPr/>
            <p:nvPr/>
          </p:nvSpPr>
          <p:spPr>
            <a:xfrm>
              <a:off x="5475237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5FA76E9-D247-4F81-9C7E-7A47FF90AB4F}"/>
                </a:ext>
              </a:extLst>
            </p:cNvPr>
            <p:cNvSpPr/>
            <p:nvPr/>
          </p:nvSpPr>
          <p:spPr>
            <a:xfrm>
              <a:off x="5540038" y="124003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4D4F9C0-6DB4-40E7-87B4-62AC6E9690F1}"/>
                </a:ext>
              </a:extLst>
            </p:cNvPr>
            <p:cNvSpPr/>
            <p:nvPr/>
          </p:nvSpPr>
          <p:spPr>
            <a:xfrm>
              <a:off x="4889553" y="123921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7F26F708-2243-40D5-A16C-12F5E3604520}"/>
                </a:ext>
              </a:extLst>
            </p:cNvPr>
            <p:cNvSpPr/>
            <p:nvPr/>
          </p:nvSpPr>
          <p:spPr>
            <a:xfrm>
              <a:off x="4950761" y="123921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A8DB8D4C-E4B4-4240-AC0A-2412B1B80B77}"/>
                </a:ext>
              </a:extLst>
            </p:cNvPr>
            <p:cNvSpPr/>
            <p:nvPr/>
          </p:nvSpPr>
          <p:spPr>
            <a:xfrm>
              <a:off x="4889553" y="209456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BD7E1F0-788F-456E-BCF5-D7F66382859B}"/>
                </a:ext>
              </a:extLst>
            </p:cNvPr>
            <p:cNvSpPr/>
            <p:nvPr/>
          </p:nvSpPr>
          <p:spPr>
            <a:xfrm>
              <a:off x="4950761" y="209456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00EF1358-CE1D-4913-B27E-828CCE28BA22}"/>
                </a:ext>
              </a:extLst>
            </p:cNvPr>
            <p:cNvSpPr/>
            <p:nvPr/>
          </p:nvSpPr>
          <p:spPr>
            <a:xfrm flipV="1">
              <a:off x="5604860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CDEAFEF3-D220-4F39-8A6E-57CE85D2F708}"/>
                </a:ext>
              </a:extLst>
            </p:cNvPr>
            <p:cNvSpPr/>
            <p:nvPr/>
          </p:nvSpPr>
          <p:spPr>
            <a:xfrm flipV="1">
              <a:off x="5074375" y="2159557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E8F2F4F5-7DF9-41AD-A185-246115D490EC}"/>
                </a:ext>
              </a:extLst>
            </p:cNvPr>
            <p:cNvSpPr/>
            <p:nvPr/>
          </p:nvSpPr>
          <p:spPr>
            <a:xfrm flipV="1">
              <a:off x="5140999" y="2161622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B79734AC-C48F-4007-A682-52360EBEBD14}"/>
                </a:ext>
              </a:extLst>
            </p:cNvPr>
            <p:cNvSpPr/>
            <p:nvPr/>
          </p:nvSpPr>
          <p:spPr>
            <a:xfrm flipV="1">
              <a:off x="5206412" y="2161622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EB082805-1DE4-42F8-95B9-9CCA9719E93C}"/>
                </a:ext>
              </a:extLst>
            </p:cNvPr>
            <p:cNvSpPr/>
            <p:nvPr/>
          </p:nvSpPr>
          <p:spPr>
            <a:xfrm flipV="1">
              <a:off x="5271213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575F43A6-A9E2-4E8E-AC4D-E6805F846993}"/>
                </a:ext>
              </a:extLst>
            </p:cNvPr>
            <p:cNvSpPr/>
            <p:nvPr/>
          </p:nvSpPr>
          <p:spPr>
            <a:xfrm flipV="1">
              <a:off x="5338430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8ECDEFBA-C235-416A-9D67-B7221CF4478F}"/>
                </a:ext>
              </a:extLst>
            </p:cNvPr>
            <p:cNvSpPr/>
            <p:nvPr/>
          </p:nvSpPr>
          <p:spPr>
            <a:xfrm flipV="1">
              <a:off x="5406850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01AF1D0-6945-4E0A-B06F-97E697D56628}"/>
                </a:ext>
              </a:extLst>
            </p:cNvPr>
            <p:cNvSpPr/>
            <p:nvPr/>
          </p:nvSpPr>
          <p:spPr>
            <a:xfrm flipV="1">
              <a:off x="5475258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3CE27984-FDDC-4C23-8AA4-2D939ECFC935}"/>
                </a:ext>
              </a:extLst>
            </p:cNvPr>
            <p:cNvSpPr/>
            <p:nvPr/>
          </p:nvSpPr>
          <p:spPr>
            <a:xfrm flipV="1">
              <a:off x="5540059" y="215873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316E2540-F2DC-45E8-ACAF-692DE81BEC2C}"/>
                </a:ext>
              </a:extLst>
            </p:cNvPr>
            <p:cNvSpPr/>
            <p:nvPr/>
          </p:nvSpPr>
          <p:spPr>
            <a:xfrm flipV="1">
              <a:off x="5474571" y="2220109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A64E3EB2-3895-426D-9F7F-9A60518985FE}"/>
                </a:ext>
              </a:extLst>
            </p:cNvPr>
            <p:cNvSpPr/>
            <p:nvPr/>
          </p:nvSpPr>
          <p:spPr>
            <a:xfrm flipV="1">
              <a:off x="5409770" y="2220109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EEB2D84D-451E-4695-9BB4-FEDE45AF3794}"/>
                </a:ext>
              </a:extLst>
            </p:cNvPr>
            <p:cNvSpPr/>
            <p:nvPr/>
          </p:nvSpPr>
          <p:spPr>
            <a:xfrm flipV="1">
              <a:off x="5474571" y="2283444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3078B7F8-ED94-44E1-8313-CC41F4D86A12}"/>
                </a:ext>
              </a:extLst>
            </p:cNvPr>
            <p:cNvSpPr/>
            <p:nvPr/>
          </p:nvSpPr>
          <p:spPr>
            <a:xfrm flipV="1">
              <a:off x="5409770" y="2283444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DE762F1-8BC1-459D-9799-FF897029F6CC}"/>
                </a:ext>
              </a:extLst>
            </p:cNvPr>
            <p:cNvSpPr/>
            <p:nvPr/>
          </p:nvSpPr>
          <p:spPr>
            <a:xfrm flipV="1">
              <a:off x="5338409" y="2220109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823C31B-8E7F-4C9D-B03A-7142EE972C1F}"/>
                </a:ext>
              </a:extLst>
            </p:cNvPr>
            <p:cNvSpPr/>
            <p:nvPr/>
          </p:nvSpPr>
          <p:spPr>
            <a:xfrm flipV="1">
              <a:off x="5273609" y="2220109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9A487FCD-9CD0-4943-9465-6C091340ABC4}"/>
                </a:ext>
              </a:extLst>
            </p:cNvPr>
            <p:cNvSpPr/>
            <p:nvPr/>
          </p:nvSpPr>
          <p:spPr>
            <a:xfrm>
              <a:off x="5013199" y="2160177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C1CC8B5-021D-4290-85DC-EF4D4397CFC3}"/>
                </a:ext>
              </a:extLst>
            </p:cNvPr>
            <p:cNvSpPr/>
            <p:nvPr/>
          </p:nvSpPr>
          <p:spPr>
            <a:xfrm>
              <a:off x="4950761" y="215893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75D8632A-A5EB-4C4F-A6D0-4E7317725203}"/>
                </a:ext>
              </a:extLst>
            </p:cNvPr>
            <p:cNvSpPr/>
            <p:nvPr/>
          </p:nvSpPr>
          <p:spPr>
            <a:xfrm>
              <a:off x="4889868" y="215893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AF12487E-A393-4440-8291-48727C7C2638}"/>
                </a:ext>
              </a:extLst>
            </p:cNvPr>
            <p:cNvSpPr/>
            <p:nvPr/>
          </p:nvSpPr>
          <p:spPr>
            <a:xfrm>
              <a:off x="4950761" y="2475627"/>
              <a:ext cx="652879" cy="396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DC89927D-6EB7-4688-B2BC-E9510AB0C098}"/>
                </a:ext>
              </a:extLst>
            </p:cNvPr>
            <p:cNvSpPr/>
            <p:nvPr/>
          </p:nvSpPr>
          <p:spPr>
            <a:xfrm>
              <a:off x="4950761" y="2871739"/>
              <a:ext cx="652879" cy="39611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7F32453-69FC-4C91-88C6-9395864830B2}"/>
                </a:ext>
              </a:extLst>
            </p:cNvPr>
            <p:cNvSpPr/>
            <p:nvPr/>
          </p:nvSpPr>
          <p:spPr>
            <a:xfrm>
              <a:off x="4888355" y="2788803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BD311DCD-DEBD-443A-9BF3-85BF9240515E}"/>
                </a:ext>
              </a:extLst>
            </p:cNvPr>
            <p:cNvSpPr/>
            <p:nvPr/>
          </p:nvSpPr>
          <p:spPr>
            <a:xfrm flipV="1">
              <a:off x="5603640" y="2788803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FB4C925-6FEA-48AB-BF17-BE459917DE90}"/>
                </a:ext>
              </a:extLst>
            </p:cNvPr>
            <p:cNvSpPr/>
            <p:nvPr/>
          </p:nvSpPr>
          <p:spPr>
            <a:xfrm>
              <a:off x="4888355" y="272319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40ED70D5-D128-4CBA-ABEE-33BDCCF4AE57}"/>
                </a:ext>
              </a:extLst>
            </p:cNvPr>
            <p:cNvSpPr/>
            <p:nvPr/>
          </p:nvSpPr>
          <p:spPr>
            <a:xfrm>
              <a:off x="4888355" y="2954675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E9B9A0C-83A8-4609-8EB4-BB5652120233}"/>
                </a:ext>
              </a:extLst>
            </p:cNvPr>
            <p:cNvSpPr/>
            <p:nvPr/>
          </p:nvSpPr>
          <p:spPr>
            <a:xfrm>
              <a:off x="5603640" y="272938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5B7CA06-BEB2-41E6-9CAE-938D2E117953}"/>
                </a:ext>
              </a:extLst>
            </p:cNvPr>
            <p:cNvSpPr/>
            <p:nvPr/>
          </p:nvSpPr>
          <p:spPr>
            <a:xfrm>
              <a:off x="5603640" y="295467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81C3F1BB-6F47-48FE-A367-3CEFA8C33418}"/>
                </a:ext>
              </a:extLst>
            </p:cNvPr>
            <p:cNvSpPr/>
            <p:nvPr/>
          </p:nvSpPr>
          <p:spPr>
            <a:xfrm>
              <a:off x="4888355" y="2663780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1E3B2936-5C82-458A-97C9-58DD00FFBCED}"/>
                </a:ext>
              </a:extLst>
            </p:cNvPr>
            <p:cNvSpPr/>
            <p:nvPr/>
          </p:nvSpPr>
          <p:spPr>
            <a:xfrm>
              <a:off x="4888355" y="260126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108AECBC-8D0B-4080-B279-B24852B3D95A}"/>
                </a:ext>
              </a:extLst>
            </p:cNvPr>
            <p:cNvSpPr/>
            <p:nvPr/>
          </p:nvSpPr>
          <p:spPr>
            <a:xfrm>
              <a:off x="4888355" y="2535044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3AEA8B5-2B85-4734-92BC-A1050AC2AC8D}"/>
                </a:ext>
              </a:extLst>
            </p:cNvPr>
            <p:cNvSpPr/>
            <p:nvPr/>
          </p:nvSpPr>
          <p:spPr>
            <a:xfrm>
              <a:off x="4888355" y="247562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5EACDA74-DF81-45BE-B37F-00259115E851}"/>
                </a:ext>
              </a:extLst>
            </p:cNvPr>
            <p:cNvSpPr/>
            <p:nvPr/>
          </p:nvSpPr>
          <p:spPr>
            <a:xfrm>
              <a:off x="5603640" y="266068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338FA15C-A262-4B67-AD9F-4A07752E517B}"/>
                </a:ext>
              </a:extLst>
            </p:cNvPr>
            <p:cNvSpPr/>
            <p:nvPr/>
          </p:nvSpPr>
          <p:spPr>
            <a:xfrm>
              <a:off x="5603640" y="2592810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FD83A8F-8F54-4B3F-A686-CDE6118E2D32}"/>
                </a:ext>
              </a:extLst>
            </p:cNvPr>
            <p:cNvSpPr/>
            <p:nvPr/>
          </p:nvSpPr>
          <p:spPr>
            <a:xfrm>
              <a:off x="5603640" y="2531742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24662285-F5FC-4BF6-8249-AE06F01BF1DE}"/>
                </a:ext>
              </a:extLst>
            </p:cNvPr>
            <p:cNvSpPr/>
            <p:nvPr/>
          </p:nvSpPr>
          <p:spPr>
            <a:xfrm>
              <a:off x="5603640" y="247397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57556F6F-5911-40F1-A39B-727A0C336769}"/>
                </a:ext>
              </a:extLst>
            </p:cNvPr>
            <p:cNvSpPr/>
            <p:nvPr/>
          </p:nvSpPr>
          <p:spPr>
            <a:xfrm>
              <a:off x="4888355" y="3014092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EBF482AC-A590-44B5-93DE-ACC30A3089C5}"/>
                </a:ext>
              </a:extLst>
            </p:cNvPr>
            <p:cNvSpPr/>
            <p:nvPr/>
          </p:nvSpPr>
          <p:spPr>
            <a:xfrm>
              <a:off x="4888355" y="307825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9EC45624-938C-467A-9101-101C56388DF2}"/>
                </a:ext>
              </a:extLst>
            </p:cNvPr>
            <p:cNvSpPr/>
            <p:nvPr/>
          </p:nvSpPr>
          <p:spPr>
            <a:xfrm>
              <a:off x="4888355" y="3140352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BFFD9C70-866E-451F-B1A9-F7DDC44489E5}"/>
                </a:ext>
              </a:extLst>
            </p:cNvPr>
            <p:cNvSpPr/>
            <p:nvPr/>
          </p:nvSpPr>
          <p:spPr>
            <a:xfrm>
              <a:off x="4888355" y="3207196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B16C46ED-14F0-429C-BA2A-0DB58ED8DD55}"/>
                </a:ext>
              </a:extLst>
            </p:cNvPr>
            <p:cNvSpPr/>
            <p:nvPr/>
          </p:nvSpPr>
          <p:spPr>
            <a:xfrm>
              <a:off x="5603640" y="3207196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E08C8CE-2F28-4EC1-AB8C-F9E2F3648BF3}"/>
                </a:ext>
              </a:extLst>
            </p:cNvPr>
            <p:cNvSpPr/>
            <p:nvPr/>
          </p:nvSpPr>
          <p:spPr>
            <a:xfrm>
              <a:off x="5603640" y="3146541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B4B0F187-614C-40D7-AF3D-B0714F5136D1}"/>
                </a:ext>
              </a:extLst>
            </p:cNvPr>
            <p:cNvSpPr/>
            <p:nvPr/>
          </p:nvSpPr>
          <p:spPr>
            <a:xfrm>
              <a:off x="5603640" y="3086507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B3AE2463-F64A-426C-8E02-1273451A65C8}"/>
                </a:ext>
              </a:extLst>
            </p:cNvPr>
            <p:cNvSpPr/>
            <p:nvPr/>
          </p:nvSpPr>
          <p:spPr>
            <a:xfrm>
              <a:off x="5603640" y="3020281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72E89EFB-6122-42EB-8822-7C6D014D7D18}"/>
                </a:ext>
              </a:extLst>
            </p:cNvPr>
            <p:cNvSpPr/>
            <p:nvPr/>
          </p:nvSpPr>
          <p:spPr>
            <a:xfrm>
              <a:off x="5606035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684EA5F5-99EB-408F-9234-A5692E1B9CFA}"/>
                </a:ext>
              </a:extLst>
            </p:cNvPr>
            <p:cNvSpPr/>
            <p:nvPr/>
          </p:nvSpPr>
          <p:spPr>
            <a:xfrm>
              <a:off x="5013166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15B1156-334D-4B69-9412-A362D62FED9F}"/>
                </a:ext>
              </a:extLst>
            </p:cNvPr>
            <p:cNvSpPr/>
            <p:nvPr/>
          </p:nvSpPr>
          <p:spPr>
            <a:xfrm>
              <a:off x="5075572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C380AE38-86DD-4D75-A2B8-C222976F796A}"/>
                </a:ext>
              </a:extLst>
            </p:cNvPr>
            <p:cNvSpPr/>
            <p:nvPr/>
          </p:nvSpPr>
          <p:spPr>
            <a:xfrm>
              <a:off x="5141564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38A20CF-A8A6-4E58-9CB2-51F07045BE1B}"/>
                </a:ext>
              </a:extLst>
            </p:cNvPr>
            <p:cNvSpPr/>
            <p:nvPr/>
          </p:nvSpPr>
          <p:spPr>
            <a:xfrm>
              <a:off x="5206976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0E21FF64-97F7-42CC-A580-159F96A22187}"/>
                </a:ext>
              </a:extLst>
            </p:cNvPr>
            <p:cNvSpPr/>
            <p:nvPr/>
          </p:nvSpPr>
          <p:spPr>
            <a:xfrm>
              <a:off x="5272389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3EC65631-7237-48C0-9AED-83FA6E6692D4}"/>
                </a:ext>
              </a:extLst>
            </p:cNvPr>
            <p:cNvSpPr/>
            <p:nvPr/>
          </p:nvSpPr>
          <p:spPr>
            <a:xfrm>
              <a:off x="5339606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948AF079-2C87-4D06-AA75-A866168BB85C}"/>
                </a:ext>
              </a:extLst>
            </p:cNvPr>
            <p:cNvSpPr/>
            <p:nvPr/>
          </p:nvSpPr>
          <p:spPr>
            <a:xfrm>
              <a:off x="5408026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0FDAEEC-72C2-4154-BDFA-DAF3BB2F6332}"/>
                </a:ext>
              </a:extLst>
            </p:cNvPr>
            <p:cNvSpPr/>
            <p:nvPr/>
          </p:nvSpPr>
          <p:spPr>
            <a:xfrm>
              <a:off x="5476433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029EF4B7-7057-41C4-9619-3027C811394F}"/>
                </a:ext>
              </a:extLst>
            </p:cNvPr>
            <p:cNvSpPr/>
            <p:nvPr/>
          </p:nvSpPr>
          <p:spPr>
            <a:xfrm>
              <a:off x="5541235" y="326785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35203F81-8937-4C8B-94F0-F612BB16EA55}"/>
                </a:ext>
              </a:extLst>
            </p:cNvPr>
            <p:cNvSpPr/>
            <p:nvPr/>
          </p:nvSpPr>
          <p:spPr>
            <a:xfrm>
              <a:off x="5603640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042F0E09-D9C7-4312-B431-DC33E81AEE43}"/>
                </a:ext>
              </a:extLst>
            </p:cNvPr>
            <p:cNvSpPr/>
            <p:nvPr/>
          </p:nvSpPr>
          <p:spPr>
            <a:xfrm>
              <a:off x="5010771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B50C56D6-88FE-4644-88C1-301CC50269CB}"/>
                </a:ext>
              </a:extLst>
            </p:cNvPr>
            <p:cNvSpPr/>
            <p:nvPr/>
          </p:nvSpPr>
          <p:spPr>
            <a:xfrm>
              <a:off x="5073177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7AE9C3E-2F46-49BD-9DEF-1392445109A7}"/>
                </a:ext>
              </a:extLst>
            </p:cNvPr>
            <p:cNvSpPr/>
            <p:nvPr/>
          </p:nvSpPr>
          <p:spPr>
            <a:xfrm>
              <a:off x="5139169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BF104E81-3CE6-42EB-9EAA-9DAEE2111CBA}"/>
                </a:ext>
              </a:extLst>
            </p:cNvPr>
            <p:cNvSpPr/>
            <p:nvPr/>
          </p:nvSpPr>
          <p:spPr>
            <a:xfrm>
              <a:off x="5204581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8AE6FF8-E3F9-4AC9-9980-4753941571D1}"/>
                </a:ext>
              </a:extLst>
            </p:cNvPr>
            <p:cNvSpPr/>
            <p:nvPr/>
          </p:nvSpPr>
          <p:spPr>
            <a:xfrm>
              <a:off x="5269994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DAC8017-FA1F-4C47-8B2E-40A413A36CD9}"/>
                </a:ext>
              </a:extLst>
            </p:cNvPr>
            <p:cNvSpPr/>
            <p:nvPr/>
          </p:nvSpPr>
          <p:spPr>
            <a:xfrm>
              <a:off x="5337211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1BFA040B-1B99-4FCF-A18E-F6EC5DA82C5A}"/>
                </a:ext>
              </a:extLst>
            </p:cNvPr>
            <p:cNvSpPr/>
            <p:nvPr/>
          </p:nvSpPr>
          <p:spPr>
            <a:xfrm>
              <a:off x="5405631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479A24F6-1AFE-4738-AA78-A5ED9B320A0C}"/>
                </a:ext>
              </a:extLst>
            </p:cNvPr>
            <p:cNvSpPr/>
            <p:nvPr/>
          </p:nvSpPr>
          <p:spPr>
            <a:xfrm>
              <a:off x="5474038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2389205-D646-4FCD-8E40-FFA89C08E191}"/>
                </a:ext>
              </a:extLst>
            </p:cNvPr>
            <p:cNvSpPr/>
            <p:nvPr/>
          </p:nvSpPr>
          <p:spPr>
            <a:xfrm>
              <a:off x="5538840" y="241332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1859139-32B7-4F46-B9B0-020613710C91}"/>
                </a:ext>
              </a:extLst>
            </p:cNvPr>
            <p:cNvSpPr/>
            <p:nvPr/>
          </p:nvSpPr>
          <p:spPr>
            <a:xfrm>
              <a:off x="4888355" y="241249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C078416B-3E47-4FE7-82A8-22F5B996D457}"/>
                </a:ext>
              </a:extLst>
            </p:cNvPr>
            <p:cNvSpPr/>
            <p:nvPr/>
          </p:nvSpPr>
          <p:spPr>
            <a:xfrm>
              <a:off x="4949563" y="241249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C38456E1-2328-4D86-A13A-338FC8953CE3}"/>
                </a:ext>
              </a:extLst>
            </p:cNvPr>
            <p:cNvSpPr/>
            <p:nvPr/>
          </p:nvSpPr>
          <p:spPr>
            <a:xfrm>
              <a:off x="5603640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7D0A7B91-A36E-4A78-9907-6BDDDD6BEFA7}"/>
                </a:ext>
              </a:extLst>
            </p:cNvPr>
            <p:cNvSpPr/>
            <p:nvPr/>
          </p:nvSpPr>
          <p:spPr>
            <a:xfrm>
              <a:off x="5011958" y="234709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AF7339AC-766F-43E7-83D2-9DD61B67E9CE}"/>
                </a:ext>
              </a:extLst>
            </p:cNvPr>
            <p:cNvSpPr/>
            <p:nvPr/>
          </p:nvSpPr>
          <p:spPr>
            <a:xfrm>
              <a:off x="5073155" y="2349162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43649A58-8352-46DB-9237-D4F8B6C103F2}"/>
                </a:ext>
              </a:extLst>
            </p:cNvPr>
            <p:cNvSpPr/>
            <p:nvPr/>
          </p:nvSpPr>
          <p:spPr>
            <a:xfrm>
              <a:off x="5139780" y="2347097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0FA5303-39F9-4827-9280-E150C41ACC12}"/>
                </a:ext>
              </a:extLst>
            </p:cNvPr>
            <p:cNvSpPr/>
            <p:nvPr/>
          </p:nvSpPr>
          <p:spPr>
            <a:xfrm>
              <a:off x="5205192" y="2347097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1D4E4D91-9EE3-46C1-B6D1-C04FB56D2131}"/>
                </a:ext>
              </a:extLst>
            </p:cNvPr>
            <p:cNvSpPr/>
            <p:nvPr/>
          </p:nvSpPr>
          <p:spPr>
            <a:xfrm>
              <a:off x="5269994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2CAEDD0D-F1DE-4AC5-B4D3-905FC21445DB}"/>
                </a:ext>
              </a:extLst>
            </p:cNvPr>
            <p:cNvSpPr/>
            <p:nvPr/>
          </p:nvSpPr>
          <p:spPr>
            <a:xfrm>
              <a:off x="5337211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5CEEC778-587F-47B5-AC36-E38C5BA29818}"/>
                </a:ext>
              </a:extLst>
            </p:cNvPr>
            <p:cNvSpPr/>
            <p:nvPr/>
          </p:nvSpPr>
          <p:spPr>
            <a:xfrm>
              <a:off x="5405631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6FAB7770-D8F8-4210-8B49-EB45EF794589}"/>
                </a:ext>
              </a:extLst>
            </p:cNvPr>
            <p:cNvSpPr/>
            <p:nvPr/>
          </p:nvSpPr>
          <p:spPr>
            <a:xfrm>
              <a:off x="5474038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35A8F2FB-146E-4622-A69B-697918258608}"/>
                </a:ext>
              </a:extLst>
            </p:cNvPr>
            <p:cNvSpPr/>
            <p:nvPr/>
          </p:nvSpPr>
          <p:spPr>
            <a:xfrm>
              <a:off x="5538840" y="2349986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CED6DE7F-E431-4916-9286-E8AA9B394E73}"/>
                </a:ext>
              </a:extLst>
            </p:cNvPr>
            <p:cNvSpPr/>
            <p:nvPr/>
          </p:nvSpPr>
          <p:spPr>
            <a:xfrm>
              <a:off x="4888355" y="2349162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F5462CEA-788A-4134-BEB4-01361B965DF1}"/>
                </a:ext>
              </a:extLst>
            </p:cNvPr>
            <p:cNvSpPr/>
            <p:nvPr/>
          </p:nvSpPr>
          <p:spPr>
            <a:xfrm>
              <a:off x="4949563" y="2349162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3C05BEF2-75C0-45E2-A3D2-90E4F9EDDF95}"/>
                </a:ext>
              </a:extLst>
            </p:cNvPr>
            <p:cNvSpPr/>
            <p:nvPr/>
          </p:nvSpPr>
          <p:spPr>
            <a:xfrm>
              <a:off x="5603640" y="2288398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19F9B772-89F0-4B67-95BD-19A73F86D6E1}"/>
                </a:ext>
              </a:extLst>
            </p:cNvPr>
            <p:cNvSpPr/>
            <p:nvPr/>
          </p:nvSpPr>
          <p:spPr>
            <a:xfrm>
              <a:off x="5538840" y="2288398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03556D42-0DFC-4A4C-B5AA-9CF26EE1259D}"/>
                </a:ext>
              </a:extLst>
            </p:cNvPr>
            <p:cNvSpPr/>
            <p:nvPr/>
          </p:nvSpPr>
          <p:spPr>
            <a:xfrm>
              <a:off x="5603640" y="222506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85AB7B86-9402-4B01-81F4-33288DF0325D}"/>
                </a:ext>
              </a:extLst>
            </p:cNvPr>
            <p:cNvSpPr/>
            <p:nvPr/>
          </p:nvSpPr>
          <p:spPr>
            <a:xfrm>
              <a:off x="5538840" y="2225063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3D577F08-C547-4CD6-89AE-A88AC5598E83}"/>
                </a:ext>
              </a:extLst>
            </p:cNvPr>
            <p:cNvSpPr/>
            <p:nvPr/>
          </p:nvSpPr>
          <p:spPr>
            <a:xfrm>
              <a:off x="5337190" y="2288611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635335AC-20D6-4924-957D-5DC97E5F4792}"/>
                </a:ext>
              </a:extLst>
            </p:cNvPr>
            <p:cNvSpPr/>
            <p:nvPr/>
          </p:nvSpPr>
          <p:spPr>
            <a:xfrm>
              <a:off x="5272390" y="2288611"/>
              <a:ext cx="62406" cy="5941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7A299E47-7D8F-4BA4-83E4-94B78F022085}"/>
                </a:ext>
              </a:extLst>
            </p:cNvPr>
            <p:cNvSpPr/>
            <p:nvPr/>
          </p:nvSpPr>
          <p:spPr>
            <a:xfrm>
              <a:off x="4888355" y="3267851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D4C838F5-0778-4A1F-83DD-5CE1B9444EB7}"/>
                </a:ext>
              </a:extLst>
            </p:cNvPr>
            <p:cNvSpPr/>
            <p:nvPr/>
          </p:nvSpPr>
          <p:spPr>
            <a:xfrm>
              <a:off x="4949563" y="3267851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8270FD52-8993-4721-8E6A-5A6B2059F891}"/>
                </a:ext>
              </a:extLst>
            </p:cNvPr>
            <p:cNvSpPr/>
            <p:nvPr/>
          </p:nvSpPr>
          <p:spPr>
            <a:xfrm flipV="1">
              <a:off x="5073636" y="2218821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96EAB204-A498-4D0A-8747-A1AA4E3EEBD2}"/>
                </a:ext>
              </a:extLst>
            </p:cNvPr>
            <p:cNvSpPr/>
            <p:nvPr/>
          </p:nvSpPr>
          <p:spPr>
            <a:xfrm flipV="1">
              <a:off x="5140261" y="2220886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C968B03C-937F-4A91-856C-C76A6DB32FA1}"/>
                </a:ext>
              </a:extLst>
            </p:cNvPr>
            <p:cNvSpPr/>
            <p:nvPr/>
          </p:nvSpPr>
          <p:spPr>
            <a:xfrm flipV="1">
              <a:off x="5205673" y="2220886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AAD20F5-FA05-472F-92CF-AD431900E959}"/>
                </a:ext>
              </a:extLst>
            </p:cNvPr>
            <p:cNvSpPr/>
            <p:nvPr/>
          </p:nvSpPr>
          <p:spPr>
            <a:xfrm>
              <a:off x="5012460" y="2219441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FB7F1E38-E440-44FB-A63C-8B46611C96D3}"/>
                </a:ext>
              </a:extLst>
            </p:cNvPr>
            <p:cNvSpPr/>
            <p:nvPr/>
          </p:nvSpPr>
          <p:spPr>
            <a:xfrm>
              <a:off x="4950023" y="2218203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F7A9C794-B1D4-47BC-9A7D-DC9E8C91D010}"/>
                </a:ext>
              </a:extLst>
            </p:cNvPr>
            <p:cNvSpPr/>
            <p:nvPr/>
          </p:nvSpPr>
          <p:spPr>
            <a:xfrm>
              <a:off x="4889130" y="2218203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598D392F-5314-4550-9FF6-911A6BD3F50C}"/>
                </a:ext>
              </a:extLst>
            </p:cNvPr>
            <p:cNvSpPr/>
            <p:nvPr/>
          </p:nvSpPr>
          <p:spPr>
            <a:xfrm>
              <a:off x="5011958" y="2281278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3AB5A2F6-1D96-467E-A076-2158A8CC6F42}"/>
                </a:ext>
              </a:extLst>
            </p:cNvPr>
            <p:cNvSpPr/>
            <p:nvPr/>
          </p:nvSpPr>
          <p:spPr>
            <a:xfrm>
              <a:off x="5073155" y="2283343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336AA963-8009-4ACE-A240-E6232ABF97B6}"/>
                </a:ext>
              </a:extLst>
            </p:cNvPr>
            <p:cNvSpPr/>
            <p:nvPr/>
          </p:nvSpPr>
          <p:spPr>
            <a:xfrm>
              <a:off x="5139780" y="2281278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75DBE0E-AE98-4C30-91F7-8DB75A6B23CA}"/>
                </a:ext>
              </a:extLst>
            </p:cNvPr>
            <p:cNvSpPr/>
            <p:nvPr/>
          </p:nvSpPr>
          <p:spPr>
            <a:xfrm>
              <a:off x="5205192" y="2281278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E7E40BDD-11B6-4E57-910E-AEAA4DD8EAE8}"/>
                </a:ext>
              </a:extLst>
            </p:cNvPr>
            <p:cNvSpPr/>
            <p:nvPr/>
          </p:nvSpPr>
          <p:spPr>
            <a:xfrm>
              <a:off x="4888355" y="228334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9FCB9646-EAEE-400A-B648-22E3E27CABCA}"/>
                </a:ext>
              </a:extLst>
            </p:cNvPr>
            <p:cNvSpPr/>
            <p:nvPr/>
          </p:nvSpPr>
          <p:spPr>
            <a:xfrm>
              <a:off x="4949563" y="228334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A56A607-39FC-483C-932D-0C226142E2F0}"/>
                </a:ext>
              </a:extLst>
            </p:cNvPr>
            <p:cNvSpPr/>
            <p:nvPr/>
          </p:nvSpPr>
          <p:spPr>
            <a:xfrm flipV="1">
              <a:off x="5668448" y="2206194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A4F8875-FA50-4253-A1BE-8CE69F21F5F9}"/>
                </a:ext>
              </a:extLst>
            </p:cNvPr>
            <p:cNvSpPr/>
            <p:nvPr/>
          </p:nvSpPr>
          <p:spPr>
            <a:xfrm>
              <a:off x="4827652" y="2210424"/>
              <a:ext cx="62406" cy="16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55822C21-285D-4B48-9D21-C7E30C939D44}"/>
                </a:ext>
              </a:extLst>
            </p:cNvPr>
            <p:cNvSpPr/>
            <p:nvPr/>
          </p:nvSpPr>
          <p:spPr>
            <a:xfrm>
              <a:off x="5668167" y="2605754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8CA6A82F-4FB9-44CE-978F-C4CF251CF3F0}"/>
                </a:ext>
              </a:extLst>
            </p:cNvPr>
            <p:cNvSpPr/>
            <p:nvPr/>
          </p:nvSpPr>
          <p:spPr>
            <a:xfrm>
              <a:off x="5668167" y="253808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C767F367-3354-4965-9CA6-0DC6967F1440}"/>
                </a:ext>
              </a:extLst>
            </p:cNvPr>
            <p:cNvSpPr/>
            <p:nvPr/>
          </p:nvSpPr>
          <p:spPr>
            <a:xfrm>
              <a:off x="5668167" y="2469129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E5B91E19-AB29-45B2-AEF6-73CDF30606A1}"/>
                </a:ext>
              </a:extLst>
            </p:cNvPr>
            <p:cNvSpPr/>
            <p:nvPr/>
          </p:nvSpPr>
          <p:spPr>
            <a:xfrm>
              <a:off x="5668167" y="2406009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BB067635-ECC3-458D-9377-9FCECFC1AB4C}"/>
                </a:ext>
              </a:extLst>
            </p:cNvPr>
            <p:cNvSpPr/>
            <p:nvPr/>
          </p:nvSpPr>
          <p:spPr>
            <a:xfrm>
              <a:off x="5668456" y="234627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21EB1B98-091B-4656-BFA8-40D7C6BD3702}"/>
                </a:ext>
              </a:extLst>
            </p:cNvPr>
            <p:cNvSpPr/>
            <p:nvPr/>
          </p:nvSpPr>
          <p:spPr>
            <a:xfrm>
              <a:off x="5668167" y="2935181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6396042A-0031-4812-B7AD-BC28EAFBE049}"/>
                </a:ext>
              </a:extLst>
            </p:cNvPr>
            <p:cNvSpPr/>
            <p:nvPr/>
          </p:nvSpPr>
          <p:spPr>
            <a:xfrm>
              <a:off x="5668167" y="2871994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3D05BAF2-6D94-4B31-B3D9-4987474F7915}"/>
                </a:ext>
              </a:extLst>
            </p:cNvPr>
            <p:cNvSpPr/>
            <p:nvPr/>
          </p:nvSpPr>
          <p:spPr>
            <a:xfrm>
              <a:off x="5668167" y="2805679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D54A605E-A494-43D0-9A92-032D285F7F14}"/>
                </a:ext>
              </a:extLst>
            </p:cNvPr>
            <p:cNvSpPr/>
            <p:nvPr/>
          </p:nvSpPr>
          <p:spPr>
            <a:xfrm>
              <a:off x="5668167" y="2738147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3B38F88B-AE85-4153-AF4B-2259580451AF}"/>
                </a:ext>
              </a:extLst>
            </p:cNvPr>
            <p:cNvSpPr/>
            <p:nvPr/>
          </p:nvSpPr>
          <p:spPr>
            <a:xfrm>
              <a:off x="5668167" y="2671406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6370CEF3-4E35-44D3-BD8A-A6E764871DF5}"/>
                </a:ext>
              </a:extLst>
            </p:cNvPr>
            <p:cNvSpPr/>
            <p:nvPr/>
          </p:nvSpPr>
          <p:spPr>
            <a:xfrm>
              <a:off x="5668167" y="3265780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73448E06-DCA2-4213-90C4-738906D9C536}"/>
                </a:ext>
              </a:extLst>
            </p:cNvPr>
            <p:cNvSpPr/>
            <p:nvPr/>
          </p:nvSpPr>
          <p:spPr>
            <a:xfrm>
              <a:off x="5668167" y="3197080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4DFECE84-AAE0-4AD0-AC0B-632FA9316590}"/>
                </a:ext>
              </a:extLst>
            </p:cNvPr>
            <p:cNvSpPr/>
            <p:nvPr/>
          </p:nvSpPr>
          <p:spPr>
            <a:xfrm>
              <a:off x="5668167" y="3129204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D99F77D9-3254-4925-91EA-1267345D6C31}"/>
                </a:ext>
              </a:extLst>
            </p:cNvPr>
            <p:cNvSpPr/>
            <p:nvPr/>
          </p:nvSpPr>
          <p:spPr>
            <a:xfrm>
              <a:off x="5668167" y="3062888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EB64B02C-BD95-4414-B99C-30D31C6DE6AE}"/>
                </a:ext>
              </a:extLst>
            </p:cNvPr>
            <p:cNvSpPr/>
            <p:nvPr/>
          </p:nvSpPr>
          <p:spPr>
            <a:xfrm>
              <a:off x="5668167" y="2999699"/>
              <a:ext cx="62406" cy="59417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D091D235-C192-434D-89AB-DF3B08D7E3BE}"/>
                </a:ext>
              </a:extLst>
            </p:cNvPr>
            <p:cNvSpPr/>
            <p:nvPr/>
          </p:nvSpPr>
          <p:spPr>
            <a:xfrm>
              <a:off x="5669796" y="1500639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566A5479-B7AE-4C49-B923-1724474939FD}"/>
                </a:ext>
              </a:extLst>
            </p:cNvPr>
            <p:cNvSpPr/>
            <p:nvPr/>
          </p:nvSpPr>
          <p:spPr>
            <a:xfrm>
              <a:off x="5669796" y="1432971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AF2C9322-E041-4DF7-B0DD-F82C60773033}"/>
                </a:ext>
              </a:extLst>
            </p:cNvPr>
            <p:cNvSpPr/>
            <p:nvPr/>
          </p:nvSpPr>
          <p:spPr>
            <a:xfrm>
              <a:off x="5669796" y="136401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4060E14B-271A-4C23-BF78-08DE15AB28E8}"/>
                </a:ext>
              </a:extLst>
            </p:cNvPr>
            <p:cNvSpPr/>
            <p:nvPr/>
          </p:nvSpPr>
          <p:spPr>
            <a:xfrm>
              <a:off x="5669796" y="130089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B5062224-57D2-4209-B35D-A1DBF4BD1EE6}"/>
                </a:ext>
              </a:extLst>
            </p:cNvPr>
            <p:cNvSpPr/>
            <p:nvPr/>
          </p:nvSpPr>
          <p:spPr>
            <a:xfrm>
              <a:off x="5668441" y="1240845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A25BE42B-755E-450A-91F3-A249295C96EA}"/>
                </a:ext>
              </a:extLst>
            </p:cNvPr>
            <p:cNvSpPr/>
            <p:nvPr/>
          </p:nvSpPr>
          <p:spPr>
            <a:xfrm>
              <a:off x="5669796" y="1830065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59184142-1DCD-4EF7-ACBF-D98027CD1EC9}"/>
                </a:ext>
              </a:extLst>
            </p:cNvPr>
            <p:cNvSpPr/>
            <p:nvPr/>
          </p:nvSpPr>
          <p:spPr>
            <a:xfrm>
              <a:off x="5669796" y="1766879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A67AA868-7655-4274-9CFE-4E32648FEAAC}"/>
                </a:ext>
              </a:extLst>
            </p:cNvPr>
            <p:cNvSpPr/>
            <p:nvPr/>
          </p:nvSpPr>
          <p:spPr>
            <a:xfrm>
              <a:off x="5669796" y="1700563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BD82D39F-FE48-4BE2-8465-CA5D2677C5F1}"/>
                </a:ext>
              </a:extLst>
            </p:cNvPr>
            <p:cNvSpPr/>
            <p:nvPr/>
          </p:nvSpPr>
          <p:spPr>
            <a:xfrm>
              <a:off x="5669796" y="1633032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F30BB362-F051-4ABE-98F0-3FAC025B8AD3}"/>
                </a:ext>
              </a:extLst>
            </p:cNvPr>
            <p:cNvSpPr/>
            <p:nvPr/>
          </p:nvSpPr>
          <p:spPr>
            <a:xfrm>
              <a:off x="5669796" y="1566291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2B5BF45A-A148-43B4-92B7-AB12ABDBA0F6}"/>
                </a:ext>
              </a:extLst>
            </p:cNvPr>
            <p:cNvSpPr/>
            <p:nvPr/>
          </p:nvSpPr>
          <p:spPr>
            <a:xfrm>
              <a:off x="5669796" y="216066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5F664046-9EC1-4E27-A9DB-6BE91C72A707}"/>
                </a:ext>
              </a:extLst>
            </p:cNvPr>
            <p:cNvSpPr/>
            <p:nvPr/>
          </p:nvSpPr>
          <p:spPr>
            <a:xfrm>
              <a:off x="5669796" y="2091964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371D6ABE-F579-42BD-AB3A-C0FC8C606E60}"/>
                </a:ext>
              </a:extLst>
            </p:cNvPr>
            <p:cNvSpPr/>
            <p:nvPr/>
          </p:nvSpPr>
          <p:spPr>
            <a:xfrm>
              <a:off x="5669796" y="2024088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26B16777-6371-448A-8333-553ABB091144}"/>
                </a:ext>
              </a:extLst>
            </p:cNvPr>
            <p:cNvSpPr/>
            <p:nvPr/>
          </p:nvSpPr>
          <p:spPr>
            <a:xfrm>
              <a:off x="5669796" y="1957773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18CE5171-1F6D-4020-8E03-09C72A285132}"/>
                </a:ext>
              </a:extLst>
            </p:cNvPr>
            <p:cNvSpPr/>
            <p:nvPr/>
          </p:nvSpPr>
          <p:spPr>
            <a:xfrm>
              <a:off x="5669796" y="1894583"/>
              <a:ext cx="62406" cy="59417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10458CFA-BA90-462A-AB4F-2AC83A886307}"/>
                </a:ext>
              </a:extLst>
            </p:cNvPr>
            <p:cNvSpPr/>
            <p:nvPr/>
          </p:nvSpPr>
          <p:spPr>
            <a:xfrm>
              <a:off x="4827012" y="1499490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180C5A69-0ED9-4E45-A9B9-B6BB7274C9B1}"/>
                </a:ext>
              </a:extLst>
            </p:cNvPr>
            <p:cNvSpPr/>
            <p:nvPr/>
          </p:nvSpPr>
          <p:spPr>
            <a:xfrm>
              <a:off x="4827012" y="1431822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9A6E51A9-1232-401D-A6C5-CE6977A5F924}"/>
                </a:ext>
              </a:extLst>
            </p:cNvPr>
            <p:cNvSpPr/>
            <p:nvPr/>
          </p:nvSpPr>
          <p:spPr>
            <a:xfrm>
              <a:off x="4827012" y="136286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A12BBE0A-1E92-4021-A5F2-1FE29E46145A}"/>
                </a:ext>
              </a:extLst>
            </p:cNvPr>
            <p:cNvSpPr/>
            <p:nvPr/>
          </p:nvSpPr>
          <p:spPr>
            <a:xfrm>
              <a:off x="4827012" y="129974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C6FCFC58-D957-4371-8EBB-5DFE9F218E5C}"/>
                </a:ext>
              </a:extLst>
            </p:cNvPr>
            <p:cNvSpPr/>
            <p:nvPr/>
          </p:nvSpPr>
          <p:spPr>
            <a:xfrm>
              <a:off x="4825657" y="1239697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195CC194-FB11-44AA-8E24-BDC3287DA369}"/>
                </a:ext>
              </a:extLst>
            </p:cNvPr>
            <p:cNvSpPr/>
            <p:nvPr/>
          </p:nvSpPr>
          <p:spPr>
            <a:xfrm>
              <a:off x="4827012" y="1828917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D2619754-B176-488C-9DD2-7A45927A656D}"/>
                </a:ext>
              </a:extLst>
            </p:cNvPr>
            <p:cNvSpPr/>
            <p:nvPr/>
          </p:nvSpPr>
          <p:spPr>
            <a:xfrm>
              <a:off x="4827012" y="1765730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43DB65F1-4FF9-408E-BB9A-46513A98DD7A}"/>
                </a:ext>
              </a:extLst>
            </p:cNvPr>
            <p:cNvSpPr/>
            <p:nvPr/>
          </p:nvSpPr>
          <p:spPr>
            <a:xfrm>
              <a:off x="4827012" y="169941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981CEA3A-2110-456B-8191-39C5C68C7B28}"/>
                </a:ext>
              </a:extLst>
            </p:cNvPr>
            <p:cNvSpPr/>
            <p:nvPr/>
          </p:nvSpPr>
          <p:spPr>
            <a:xfrm>
              <a:off x="4827012" y="1631883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CAB0CBCD-C9D9-47D8-BAC9-A5B170227282}"/>
                </a:ext>
              </a:extLst>
            </p:cNvPr>
            <p:cNvSpPr/>
            <p:nvPr/>
          </p:nvSpPr>
          <p:spPr>
            <a:xfrm>
              <a:off x="4827012" y="1565142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E1855E4B-CC3A-4AE9-A826-83F20653B5FB}"/>
                </a:ext>
              </a:extLst>
            </p:cNvPr>
            <p:cNvSpPr/>
            <p:nvPr/>
          </p:nvSpPr>
          <p:spPr>
            <a:xfrm>
              <a:off x="4827012" y="215951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3F1AA50A-1D66-45CA-BAB7-4627F88B9B9A}"/>
                </a:ext>
              </a:extLst>
            </p:cNvPr>
            <p:cNvSpPr/>
            <p:nvPr/>
          </p:nvSpPr>
          <p:spPr>
            <a:xfrm>
              <a:off x="4827012" y="2090816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B513D35E-FE69-44A7-B713-2923851182F1}"/>
                </a:ext>
              </a:extLst>
            </p:cNvPr>
            <p:cNvSpPr/>
            <p:nvPr/>
          </p:nvSpPr>
          <p:spPr>
            <a:xfrm>
              <a:off x="4827012" y="202293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0AA75FD3-055A-494A-AE32-3CDC1CFD048C}"/>
                </a:ext>
              </a:extLst>
            </p:cNvPr>
            <p:cNvSpPr/>
            <p:nvPr/>
          </p:nvSpPr>
          <p:spPr>
            <a:xfrm>
              <a:off x="4827012" y="1956624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23901404-0BAC-425A-BD1C-B3FBE90CA76E}"/>
                </a:ext>
              </a:extLst>
            </p:cNvPr>
            <p:cNvSpPr/>
            <p:nvPr/>
          </p:nvSpPr>
          <p:spPr>
            <a:xfrm>
              <a:off x="4827012" y="1893435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4BC0DA34-DC42-415B-9B6C-8255B8AA61E2}"/>
                </a:ext>
              </a:extLst>
            </p:cNvPr>
            <p:cNvSpPr/>
            <p:nvPr/>
          </p:nvSpPr>
          <p:spPr>
            <a:xfrm>
              <a:off x="4828439" y="2606034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E3B9B5AE-348C-4D87-8F83-B5B57A147E5C}"/>
                </a:ext>
              </a:extLst>
            </p:cNvPr>
            <p:cNvSpPr/>
            <p:nvPr/>
          </p:nvSpPr>
          <p:spPr>
            <a:xfrm>
              <a:off x="4828439" y="2538366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5530D93D-F03C-4FC6-BBE7-31E1D70810CE}"/>
                </a:ext>
              </a:extLst>
            </p:cNvPr>
            <p:cNvSpPr/>
            <p:nvPr/>
          </p:nvSpPr>
          <p:spPr>
            <a:xfrm>
              <a:off x="4828439" y="246940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0F0877D2-B4CF-44EC-A02D-ECCF821015CF}"/>
                </a:ext>
              </a:extLst>
            </p:cNvPr>
            <p:cNvSpPr/>
            <p:nvPr/>
          </p:nvSpPr>
          <p:spPr>
            <a:xfrm>
              <a:off x="4828439" y="240628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8489E83D-352E-46C7-B235-645B48684042}"/>
                </a:ext>
              </a:extLst>
            </p:cNvPr>
            <p:cNvSpPr/>
            <p:nvPr/>
          </p:nvSpPr>
          <p:spPr>
            <a:xfrm>
              <a:off x="4828729" y="2346556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96A0BB8D-737C-4126-8576-A421E575CD0C}"/>
                </a:ext>
              </a:extLst>
            </p:cNvPr>
            <p:cNvSpPr/>
            <p:nvPr/>
          </p:nvSpPr>
          <p:spPr>
            <a:xfrm>
              <a:off x="4828439" y="2935461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9A42340-13FD-4309-97C2-0954E518F488}"/>
                </a:ext>
              </a:extLst>
            </p:cNvPr>
            <p:cNvSpPr/>
            <p:nvPr/>
          </p:nvSpPr>
          <p:spPr>
            <a:xfrm>
              <a:off x="4828439" y="2872274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C522395A-EB4A-4B0C-8AB5-3597A7DE40B3}"/>
                </a:ext>
              </a:extLst>
            </p:cNvPr>
            <p:cNvSpPr/>
            <p:nvPr/>
          </p:nvSpPr>
          <p:spPr>
            <a:xfrm>
              <a:off x="4828439" y="280595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6083073D-9AF3-4DC8-8CBC-B17034E76F79}"/>
                </a:ext>
              </a:extLst>
            </p:cNvPr>
            <p:cNvSpPr/>
            <p:nvPr/>
          </p:nvSpPr>
          <p:spPr>
            <a:xfrm>
              <a:off x="4828439" y="2738427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05121589-30F8-4A55-9BE0-610AB17104A5}"/>
                </a:ext>
              </a:extLst>
            </p:cNvPr>
            <p:cNvSpPr/>
            <p:nvPr/>
          </p:nvSpPr>
          <p:spPr>
            <a:xfrm>
              <a:off x="4828439" y="2671686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290AE464-B204-4E35-A466-25946E0A26B8}"/>
                </a:ext>
              </a:extLst>
            </p:cNvPr>
            <p:cNvSpPr/>
            <p:nvPr/>
          </p:nvSpPr>
          <p:spPr>
            <a:xfrm>
              <a:off x="4828439" y="3266060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B20E5AE7-D846-4837-8264-23325D589AF0}"/>
                </a:ext>
              </a:extLst>
            </p:cNvPr>
            <p:cNvSpPr/>
            <p:nvPr/>
          </p:nvSpPr>
          <p:spPr>
            <a:xfrm>
              <a:off x="4828439" y="3197360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BDDDAB5-4151-427B-BC0E-26368A6245DA}"/>
                </a:ext>
              </a:extLst>
            </p:cNvPr>
            <p:cNvSpPr/>
            <p:nvPr/>
          </p:nvSpPr>
          <p:spPr>
            <a:xfrm>
              <a:off x="4828439" y="312948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3894AFBC-A67B-48CA-9AC2-9150B8B4D4BA}"/>
                </a:ext>
              </a:extLst>
            </p:cNvPr>
            <p:cNvSpPr/>
            <p:nvPr/>
          </p:nvSpPr>
          <p:spPr>
            <a:xfrm>
              <a:off x="4828439" y="3063168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B052C07A-963E-460B-A9F0-2E4C12AC9494}"/>
                </a:ext>
              </a:extLst>
            </p:cNvPr>
            <p:cNvSpPr/>
            <p:nvPr/>
          </p:nvSpPr>
          <p:spPr>
            <a:xfrm>
              <a:off x="4828439" y="299997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DB4DE2AF-7CDC-4F40-A52C-AD2030E37A48}"/>
                </a:ext>
              </a:extLst>
            </p:cNvPr>
            <p:cNvSpPr/>
            <p:nvPr/>
          </p:nvSpPr>
          <p:spPr>
            <a:xfrm flipV="1">
              <a:off x="5080611" y="3386685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D9980EBE-3ABF-4DDD-B50B-C07A6B3C025B}"/>
                </a:ext>
              </a:extLst>
            </p:cNvPr>
            <p:cNvSpPr/>
            <p:nvPr/>
          </p:nvSpPr>
          <p:spPr>
            <a:xfrm flipV="1">
              <a:off x="5206997" y="3389482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5684AA52-3FC1-4E45-8780-DF6F6D4EFEDE}"/>
                </a:ext>
              </a:extLst>
            </p:cNvPr>
            <p:cNvSpPr/>
            <p:nvPr/>
          </p:nvSpPr>
          <p:spPr>
            <a:xfrm flipV="1">
              <a:off x="5272409" y="3389482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A23A44E-0DDA-45D0-9723-2D0F5088EB00}"/>
                </a:ext>
              </a:extLst>
            </p:cNvPr>
            <p:cNvSpPr/>
            <p:nvPr/>
          </p:nvSpPr>
          <p:spPr>
            <a:xfrm>
              <a:off x="5016759" y="338679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1D54760A-40A3-4541-B8BE-40DB8A9795F1}"/>
                </a:ext>
              </a:extLst>
            </p:cNvPr>
            <p:cNvSpPr/>
            <p:nvPr/>
          </p:nvSpPr>
          <p:spPr>
            <a:xfrm>
              <a:off x="4955866" y="338679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6A74A988-7120-4BB7-AEC1-71719C0406E3}"/>
                </a:ext>
              </a:extLst>
            </p:cNvPr>
            <p:cNvSpPr/>
            <p:nvPr/>
          </p:nvSpPr>
          <p:spPr>
            <a:xfrm flipV="1">
              <a:off x="5079872" y="3445949"/>
              <a:ext cx="62406" cy="5941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D7E8E24D-F530-41B9-811E-8342115D55BB}"/>
                </a:ext>
              </a:extLst>
            </p:cNvPr>
            <p:cNvSpPr/>
            <p:nvPr/>
          </p:nvSpPr>
          <p:spPr>
            <a:xfrm flipV="1">
              <a:off x="5206258" y="3448746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0711D2E7-4F7C-4CFA-A356-9C046F7AB0DD}"/>
                </a:ext>
              </a:extLst>
            </p:cNvPr>
            <p:cNvSpPr/>
            <p:nvPr/>
          </p:nvSpPr>
          <p:spPr>
            <a:xfrm flipV="1">
              <a:off x="5271671" y="3448746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9F4C04D1-6695-42FA-A4F3-339CAA59FFD6}"/>
                </a:ext>
              </a:extLst>
            </p:cNvPr>
            <p:cNvSpPr/>
            <p:nvPr/>
          </p:nvSpPr>
          <p:spPr>
            <a:xfrm>
              <a:off x="5016020" y="344606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B526327C-9C75-4E4A-AD6B-C9850B767874}"/>
                </a:ext>
              </a:extLst>
            </p:cNvPr>
            <p:cNvSpPr/>
            <p:nvPr/>
          </p:nvSpPr>
          <p:spPr>
            <a:xfrm>
              <a:off x="4955127" y="3446063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04A98734-FBD1-4E45-A1E5-C5A1B8685C93}"/>
                </a:ext>
              </a:extLst>
            </p:cNvPr>
            <p:cNvSpPr/>
            <p:nvPr/>
          </p:nvSpPr>
          <p:spPr>
            <a:xfrm>
              <a:off x="5608489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59D688B3-FE9B-4E22-A9C1-103CAE2D44ED}"/>
                </a:ext>
              </a:extLst>
            </p:cNvPr>
            <p:cNvSpPr/>
            <p:nvPr/>
          </p:nvSpPr>
          <p:spPr>
            <a:xfrm>
              <a:off x="5015620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46C307EF-C1E5-4387-A05C-EE8A027CF76A}"/>
                </a:ext>
              </a:extLst>
            </p:cNvPr>
            <p:cNvSpPr/>
            <p:nvPr/>
          </p:nvSpPr>
          <p:spPr>
            <a:xfrm>
              <a:off x="5078026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44C32454-21BE-4C78-AFB1-48C7BC495FED}"/>
                </a:ext>
              </a:extLst>
            </p:cNvPr>
            <p:cNvSpPr/>
            <p:nvPr/>
          </p:nvSpPr>
          <p:spPr>
            <a:xfrm>
              <a:off x="5144018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DE3DB18A-A977-45F2-907C-7C1FC0ABC45B}"/>
                </a:ext>
              </a:extLst>
            </p:cNvPr>
            <p:cNvSpPr/>
            <p:nvPr/>
          </p:nvSpPr>
          <p:spPr>
            <a:xfrm>
              <a:off x="5209430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6D160A81-9280-4068-8A76-35588D20009C}"/>
                </a:ext>
              </a:extLst>
            </p:cNvPr>
            <p:cNvSpPr/>
            <p:nvPr/>
          </p:nvSpPr>
          <p:spPr>
            <a:xfrm>
              <a:off x="5274843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4399D26E-337D-4700-9156-4E8B43ABBE51}"/>
                </a:ext>
              </a:extLst>
            </p:cNvPr>
            <p:cNvSpPr/>
            <p:nvPr/>
          </p:nvSpPr>
          <p:spPr>
            <a:xfrm>
              <a:off x="5342060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1213D1D1-E3F9-4272-9421-F9186279CF10}"/>
                </a:ext>
              </a:extLst>
            </p:cNvPr>
            <p:cNvSpPr/>
            <p:nvPr/>
          </p:nvSpPr>
          <p:spPr>
            <a:xfrm>
              <a:off x="5410480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DB4DE094-BDC4-4C5D-BA19-78BEB3AFFD6A}"/>
                </a:ext>
              </a:extLst>
            </p:cNvPr>
            <p:cNvSpPr/>
            <p:nvPr/>
          </p:nvSpPr>
          <p:spPr>
            <a:xfrm>
              <a:off x="5478887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26AC81E-1555-46A6-8773-87A896D7C387}"/>
                </a:ext>
              </a:extLst>
            </p:cNvPr>
            <p:cNvSpPr/>
            <p:nvPr/>
          </p:nvSpPr>
          <p:spPr>
            <a:xfrm>
              <a:off x="5543689" y="3329333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90D70FDE-649E-4A21-BB37-FA71B040F419}"/>
                </a:ext>
              </a:extLst>
            </p:cNvPr>
            <p:cNvSpPr/>
            <p:nvPr/>
          </p:nvSpPr>
          <p:spPr>
            <a:xfrm>
              <a:off x="5670620" y="3327261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33B530EF-1889-41AC-B3B0-542C60FC1517}"/>
                </a:ext>
              </a:extLst>
            </p:cNvPr>
            <p:cNvSpPr/>
            <p:nvPr/>
          </p:nvSpPr>
          <p:spPr>
            <a:xfrm>
              <a:off x="5603640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3974359-022F-4177-82B1-DD90DF44AB17}"/>
                </a:ext>
              </a:extLst>
            </p:cNvPr>
            <p:cNvSpPr/>
            <p:nvPr/>
          </p:nvSpPr>
          <p:spPr>
            <a:xfrm>
              <a:off x="5010771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620318D9-EA61-4E0F-9F9D-09D34896FC63}"/>
                </a:ext>
              </a:extLst>
            </p:cNvPr>
            <p:cNvSpPr/>
            <p:nvPr/>
          </p:nvSpPr>
          <p:spPr>
            <a:xfrm>
              <a:off x="5073177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739C407-6A36-4CE5-B657-44C1EFB6F82D}"/>
                </a:ext>
              </a:extLst>
            </p:cNvPr>
            <p:cNvSpPr/>
            <p:nvPr/>
          </p:nvSpPr>
          <p:spPr>
            <a:xfrm>
              <a:off x="5139169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D2AAB89A-5D0A-4C87-B3D8-3F0FBCAFBD6F}"/>
                </a:ext>
              </a:extLst>
            </p:cNvPr>
            <p:cNvSpPr/>
            <p:nvPr/>
          </p:nvSpPr>
          <p:spPr>
            <a:xfrm>
              <a:off x="5204581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9C26C7FB-2AB9-4ACB-9D2B-A927DF1DFB14}"/>
                </a:ext>
              </a:extLst>
            </p:cNvPr>
            <p:cNvSpPr/>
            <p:nvPr/>
          </p:nvSpPr>
          <p:spPr>
            <a:xfrm>
              <a:off x="5269994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32FBD3DC-7A23-4F1A-A42D-9D43D6D61470}"/>
                </a:ext>
              </a:extLst>
            </p:cNvPr>
            <p:cNvSpPr/>
            <p:nvPr/>
          </p:nvSpPr>
          <p:spPr>
            <a:xfrm>
              <a:off x="5337211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ED3815F6-BADC-4024-9B6E-A825AADE8B79}"/>
                </a:ext>
              </a:extLst>
            </p:cNvPr>
            <p:cNvSpPr/>
            <p:nvPr/>
          </p:nvSpPr>
          <p:spPr>
            <a:xfrm>
              <a:off x="5405631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70E80BEF-52D6-4CC0-95CD-AD932A3018C9}"/>
                </a:ext>
              </a:extLst>
            </p:cNvPr>
            <p:cNvSpPr/>
            <p:nvPr/>
          </p:nvSpPr>
          <p:spPr>
            <a:xfrm>
              <a:off x="5474038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117E54D1-9BF8-460A-A44A-AF6783C2E4E5}"/>
                </a:ext>
              </a:extLst>
            </p:cNvPr>
            <p:cNvSpPr/>
            <p:nvPr/>
          </p:nvSpPr>
          <p:spPr>
            <a:xfrm>
              <a:off x="5538840" y="1184189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EAC04186-A1D0-4D67-B27F-375723D328E0}"/>
                </a:ext>
              </a:extLst>
            </p:cNvPr>
            <p:cNvSpPr/>
            <p:nvPr/>
          </p:nvSpPr>
          <p:spPr>
            <a:xfrm>
              <a:off x="4885960" y="118418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9F32D51C-EA66-45E0-8F82-C808E1F617BF}"/>
                </a:ext>
              </a:extLst>
            </p:cNvPr>
            <p:cNvSpPr/>
            <p:nvPr/>
          </p:nvSpPr>
          <p:spPr>
            <a:xfrm>
              <a:off x="4947168" y="1184189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288F3F22-17CC-4B4D-B3C1-806D38E1FA50}"/>
                </a:ext>
              </a:extLst>
            </p:cNvPr>
            <p:cNvSpPr/>
            <p:nvPr/>
          </p:nvSpPr>
          <p:spPr>
            <a:xfrm>
              <a:off x="5669796" y="1183125"/>
              <a:ext cx="62406" cy="594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F431B860-F7E2-4631-B696-AF6EEF9FFCAD}"/>
                </a:ext>
              </a:extLst>
            </p:cNvPr>
            <p:cNvSpPr/>
            <p:nvPr/>
          </p:nvSpPr>
          <p:spPr>
            <a:xfrm>
              <a:off x="4826044" y="1182397"/>
              <a:ext cx="62406" cy="5941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B35281F7-A860-43B7-BAFB-20E3E427C526}"/>
                </a:ext>
              </a:extLst>
            </p:cNvPr>
            <p:cNvSpPr/>
            <p:nvPr/>
          </p:nvSpPr>
          <p:spPr>
            <a:xfrm>
              <a:off x="4893291" y="3386685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640C6C3-B591-49B9-9F32-F620BC6D850A}"/>
                </a:ext>
              </a:extLst>
            </p:cNvPr>
            <p:cNvSpPr/>
            <p:nvPr/>
          </p:nvSpPr>
          <p:spPr>
            <a:xfrm>
              <a:off x="4832398" y="3386685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1A3E98D8-0EB9-46CA-A2E4-D0A505B6CCA4}"/>
                </a:ext>
              </a:extLst>
            </p:cNvPr>
            <p:cNvSpPr/>
            <p:nvPr/>
          </p:nvSpPr>
          <p:spPr>
            <a:xfrm>
              <a:off x="4892553" y="344594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91382210-3F06-42E8-A852-A30338962DCE}"/>
                </a:ext>
              </a:extLst>
            </p:cNvPr>
            <p:cNvSpPr/>
            <p:nvPr/>
          </p:nvSpPr>
          <p:spPr>
            <a:xfrm>
              <a:off x="4831660" y="3445949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32A75071-2351-4371-943D-2281A50BD6EA}"/>
                </a:ext>
              </a:extLst>
            </p:cNvPr>
            <p:cNvSpPr/>
            <p:nvPr/>
          </p:nvSpPr>
          <p:spPr>
            <a:xfrm>
              <a:off x="4892611" y="3329844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14678209-88CF-4C94-ADEC-73E7050D73AF}"/>
                </a:ext>
              </a:extLst>
            </p:cNvPr>
            <p:cNvSpPr/>
            <p:nvPr/>
          </p:nvSpPr>
          <p:spPr>
            <a:xfrm>
              <a:off x="4953819" y="3329844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8A517E7C-BB8A-45C0-B142-D56AF5BAD41B}"/>
                </a:ext>
              </a:extLst>
            </p:cNvPr>
            <p:cNvSpPr/>
            <p:nvPr/>
          </p:nvSpPr>
          <p:spPr>
            <a:xfrm>
              <a:off x="4832695" y="3328052"/>
              <a:ext cx="62406" cy="594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623584A7-7866-4831-9FF2-A78CEA04965F}"/>
                </a:ext>
              </a:extLst>
            </p:cNvPr>
            <p:cNvSpPr/>
            <p:nvPr/>
          </p:nvSpPr>
          <p:spPr>
            <a:xfrm flipV="1">
              <a:off x="5143254" y="3389482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69CE86F3-5B9F-4469-83BF-C9B2BB812AE0}"/>
                </a:ext>
              </a:extLst>
            </p:cNvPr>
            <p:cNvSpPr/>
            <p:nvPr/>
          </p:nvSpPr>
          <p:spPr>
            <a:xfrm flipV="1">
              <a:off x="5145300" y="3448167"/>
              <a:ext cx="62406" cy="5941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1B25AD5B-3232-438A-8FD3-B0DC45746E8A}"/>
                </a:ext>
              </a:extLst>
            </p:cNvPr>
            <p:cNvGrpSpPr/>
            <p:nvPr/>
          </p:nvGrpSpPr>
          <p:grpSpPr>
            <a:xfrm>
              <a:off x="5338930" y="3385858"/>
              <a:ext cx="396052" cy="179689"/>
              <a:chOff x="10673689" y="3224523"/>
              <a:chExt cx="396052" cy="179689"/>
            </a:xfrm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43A2C7E2-8E0D-4FAC-A5F7-0ADB32D92FEA}"/>
                  </a:ext>
                </a:extLst>
              </p:cNvPr>
              <p:cNvSpPr/>
              <p:nvPr/>
            </p:nvSpPr>
            <p:spPr>
              <a:xfrm flipV="1">
                <a:off x="11007335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9FABEABE-3FA5-4AF0-9B87-775BFDC4BF9B}"/>
                  </a:ext>
                </a:extLst>
              </p:cNvPr>
              <p:cNvSpPr/>
              <p:nvPr/>
            </p:nvSpPr>
            <p:spPr>
              <a:xfrm flipV="1">
                <a:off x="10673689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4A58A8AA-806E-4DC8-B2DF-14D24CBD0E8A}"/>
                  </a:ext>
                </a:extLst>
              </p:cNvPr>
              <p:cNvSpPr/>
              <p:nvPr/>
            </p:nvSpPr>
            <p:spPr>
              <a:xfrm flipV="1">
                <a:off x="10740906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1D96E503-1CD2-47F7-A9DD-63FF4A19D302}"/>
                  </a:ext>
                </a:extLst>
              </p:cNvPr>
              <p:cNvSpPr/>
              <p:nvPr/>
            </p:nvSpPr>
            <p:spPr>
              <a:xfrm flipV="1">
                <a:off x="10809326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8988EA21-6E54-4F9B-98F0-13373DFB5B64}"/>
                  </a:ext>
                </a:extLst>
              </p:cNvPr>
              <p:cNvSpPr/>
              <p:nvPr/>
            </p:nvSpPr>
            <p:spPr>
              <a:xfrm flipV="1">
                <a:off x="10877733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40B19AF1-8894-4B7E-9F69-3A40EE194026}"/>
                  </a:ext>
                </a:extLst>
              </p:cNvPr>
              <p:cNvSpPr/>
              <p:nvPr/>
            </p:nvSpPr>
            <p:spPr>
              <a:xfrm flipV="1">
                <a:off x="10942535" y="3224523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1E6349F8-29F6-40D3-94EE-F71B267FCAC5}"/>
                  </a:ext>
                </a:extLst>
              </p:cNvPr>
              <p:cNvSpPr/>
              <p:nvPr/>
            </p:nvSpPr>
            <p:spPr>
              <a:xfrm flipV="1">
                <a:off x="10877046" y="3285898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158F3158-99F5-444B-8119-27C222176C0E}"/>
                  </a:ext>
                </a:extLst>
              </p:cNvPr>
              <p:cNvSpPr/>
              <p:nvPr/>
            </p:nvSpPr>
            <p:spPr>
              <a:xfrm flipV="1">
                <a:off x="10812246" y="3285898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28226949-B3FD-40A6-9E38-8013B31C7A22}"/>
                  </a:ext>
                </a:extLst>
              </p:cNvPr>
              <p:cNvSpPr/>
              <p:nvPr/>
            </p:nvSpPr>
            <p:spPr>
              <a:xfrm flipV="1">
                <a:off x="10740885" y="3285898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E452A359-58B2-4E86-AEE6-FD2A14B4A23E}"/>
                  </a:ext>
                </a:extLst>
              </p:cNvPr>
              <p:cNvSpPr/>
              <p:nvPr/>
            </p:nvSpPr>
            <p:spPr>
              <a:xfrm flipV="1">
                <a:off x="10676085" y="3285898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912EB38A-25A4-442F-ABEC-AB0CEBAE1BAD}"/>
                  </a:ext>
                </a:extLst>
              </p:cNvPr>
              <p:cNvSpPr/>
              <p:nvPr/>
            </p:nvSpPr>
            <p:spPr>
              <a:xfrm flipV="1">
                <a:off x="10877046" y="3344795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95B19107-02A6-48C9-B84C-214B43EC2259}"/>
                  </a:ext>
                </a:extLst>
              </p:cNvPr>
              <p:cNvSpPr/>
              <p:nvPr/>
            </p:nvSpPr>
            <p:spPr>
              <a:xfrm flipV="1">
                <a:off x="10812246" y="3344795"/>
                <a:ext cx="62406" cy="59417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160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5400D1-9B20-4B2B-9433-3E5173EC4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632" y="1269790"/>
            <a:ext cx="2079775" cy="49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84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A4E8153-7646-4D78-8B00-9A9C70164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938" y="2092789"/>
            <a:ext cx="6686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546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C31CE5-9B78-40F9-BF2F-FA5885AEE728}"/>
              </a:ext>
            </a:extLst>
          </p:cNvPr>
          <p:cNvGrpSpPr/>
          <p:nvPr/>
        </p:nvGrpSpPr>
        <p:grpSpPr>
          <a:xfrm>
            <a:off x="5581753" y="3326590"/>
            <a:ext cx="1031867" cy="1413539"/>
            <a:chOff x="2724590" y="3739080"/>
            <a:chExt cx="1031867" cy="1413539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A7D745E1-7B77-4BEB-AAF8-ABDB55328DA6}"/>
                </a:ext>
              </a:extLst>
            </p:cNvPr>
            <p:cNvSpPr/>
            <p:nvPr/>
          </p:nvSpPr>
          <p:spPr>
            <a:xfrm>
              <a:off x="2807139" y="4060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ED635C10-86E3-4E1D-BEAE-2008D17473BC}"/>
                </a:ext>
              </a:extLst>
            </p:cNvPr>
            <p:cNvSpPr/>
            <p:nvPr/>
          </p:nvSpPr>
          <p:spPr>
            <a:xfrm>
              <a:off x="2807139" y="4568419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6004D53-06CE-4F4D-B4E4-041F8C89D7AE}"/>
                </a:ext>
              </a:extLst>
            </p:cNvPr>
            <p:cNvSpPr/>
            <p:nvPr/>
          </p:nvSpPr>
          <p:spPr>
            <a:xfrm>
              <a:off x="272459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F020E9F-D7BF-433B-BB63-162896430C15}"/>
                </a:ext>
              </a:extLst>
            </p:cNvPr>
            <p:cNvSpPr/>
            <p:nvPr/>
          </p:nvSpPr>
          <p:spPr>
            <a:xfrm>
              <a:off x="3670741" y="4462056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569C751-87AB-42E7-A189-8FD1AE0E6336}"/>
                </a:ext>
              </a:extLst>
            </p:cNvPr>
            <p:cNvSpPr/>
            <p:nvPr/>
          </p:nvSpPr>
          <p:spPr>
            <a:xfrm>
              <a:off x="2724591" y="43779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859C3D8B-117E-44AF-91B6-3D888D7C80E7}"/>
                </a:ext>
              </a:extLst>
            </p:cNvPr>
            <p:cNvSpPr/>
            <p:nvPr/>
          </p:nvSpPr>
          <p:spPr>
            <a:xfrm>
              <a:off x="2724591" y="46747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D314E572-7E5E-421B-AEB1-ADCF91CCF9AD}"/>
                </a:ext>
              </a:extLst>
            </p:cNvPr>
            <p:cNvSpPr/>
            <p:nvPr/>
          </p:nvSpPr>
          <p:spPr>
            <a:xfrm>
              <a:off x="3670741" y="438585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C1502F6-1159-4D02-9251-F68363A22E99}"/>
                </a:ext>
              </a:extLst>
            </p:cNvPr>
            <p:cNvSpPr/>
            <p:nvPr/>
          </p:nvSpPr>
          <p:spPr>
            <a:xfrm>
              <a:off x="3670741" y="4674780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2AC80C5-30A1-4A41-B967-FF00B3745D62}"/>
                </a:ext>
              </a:extLst>
            </p:cNvPr>
            <p:cNvSpPr/>
            <p:nvPr/>
          </p:nvSpPr>
          <p:spPr>
            <a:xfrm>
              <a:off x="2724591" y="43017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AF3CDD1-FEDE-4A67-A2EB-A48958CA2A8D}"/>
                </a:ext>
              </a:extLst>
            </p:cNvPr>
            <p:cNvSpPr/>
            <p:nvPr/>
          </p:nvSpPr>
          <p:spPr>
            <a:xfrm>
              <a:off x="2724591" y="422155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F5C8A82-C083-4317-801D-92795D48C555}"/>
                </a:ext>
              </a:extLst>
            </p:cNvPr>
            <p:cNvSpPr/>
            <p:nvPr/>
          </p:nvSpPr>
          <p:spPr>
            <a:xfrm>
              <a:off x="2724591" y="41366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E0D1A59-2ABF-48EE-AD77-190B082441EC}"/>
                </a:ext>
              </a:extLst>
            </p:cNvPr>
            <p:cNvSpPr/>
            <p:nvPr/>
          </p:nvSpPr>
          <p:spPr>
            <a:xfrm>
              <a:off x="2724591" y="4060419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3008E0B-5288-4605-8C58-D6824E24168A}"/>
                </a:ext>
              </a:extLst>
            </p:cNvPr>
            <p:cNvSpPr/>
            <p:nvPr/>
          </p:nvSpPr>
          <p:spPr>
            <a:xfrm>
              <a:off x="3670741" y="429775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1B66A52-91A7-43AC-BFE5-FAF8459E12CF}"/>
                </a:ext>
              </a:extLst>
            </p:cNvPr>
            <p:cNvSpPr/>
            <p:nvPr/>
          </p:nvSpPr>
          <p:spPr>
            <a:xfrm>
              <a:off x="3670741" y="42107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1407287-6ADE-491A-A70A-008E07E82235}"/>
                </a:ext>
              </a:extLst>
            </p:cNvPr>
            <p:cNvSpPr/>
            <p:nvPr/>
          </p:nvSpPr>
          <p:spPr>
            <a:xfrm>
              <a:off x="3670741" y="4132385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AC6C63F-1E55-4463-8308-1B31AA2F7432}"/>
                </a:ext>
              </a:extLst>
            </p:cNvPr>
            <p:cNvSpPr/>
            <p:nvPr/>
          </p:nvSpPr>
          <p:spPr>
            <a:xfrm>
              <a:off x="3670741" y="4058302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D7E200-2C44-4CA9-A9BD-29ADD394A1CF}"/>
                </a:ext>
              </a:extLst>
            </p:cNvPr>
            <p:cNvSpPr/>
            <p:nvPr/>
          </p:nvSpPr>
          <p:spPr>
            <a:xfrm>
              <a:off x="2724591" y="475098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C4E339EC-6C71-4F96-B4DC-88E673416BD7}"/>
                </a:ext>
              </a:extLst>
            </p:cNvPr>
            <p:cNvSpPr/>
            <p:nvPr/>
          </p:nvSpPr>
          <p:spPr>
            <a:xfrm>
              <a:off x="2724591" y="483326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851A72F-3976-4A60-A782-4C18C121CFCC}"/>
                </a:ext>
              </a:extLst>
            </p:cNvPr>
            <p:cNvSpPr/>
            <p:nvPr/>
          </p:nvSpPr>
          <p:spPr>
            <a:xfrm>
              <a:off x="2724591" y="491290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89AA71F-50B6-4763-8594-B403BB9D2AA0}"/>
                </a:ext>
              </a:extLst>
            </p:cNvPr>
            <p:cNvSpPr/>
            <p:nvPr/>
          </p:nvSpPr>
          <p:spPr>
            <a:xfrm>
              <a:off x="2724591" y="4998631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A60BBBBB-A935-43E7-A4A5-E5A71422C9E2}"/>
                </a:ext>
              </a:extLst>
            </p:cNvPr>
            <p:cNvSpPr/>
            <p:nvPr/>
          </p:nvSpPr>
          <p:spPr>
            <a:xfrm>
              <a:off x="3670741" y="499863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1EF11919-9727-47C9-99DC-617550284408}"/>
                </a:ext>
              </a:extLst>
            </p:cNvPr>
            <p:cNvSpPr/>
            <p:nvPr/>
          </p:nvSpPr>
          <p:spPr>
            <a:xfrm>
              <a:off x="3670741" y="492084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04B38374-FC9A-476D-A3DB-4577914D2124}"/>
                </a:ext>
              </a:extLst>
            </p:cNvPr>
            <p:cNvSpPr/>
            <p:nvPr/>
          </p:nvSpPr>
          <p:spPr>
            <a:xfrm>
              <a:off x="3670741" y="484385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F4FF29F-2859-479B-A3E9-15D3B5EAA23C}"/>
                </a:ext>
              </a:extLst>
            </p:cNvPr>
            <p:cNvSpPr/>
            <p:nvPr/>
          </p:nvSpPr>
          <p:spPr>
            <a:xfrm>
              <a:off x="3670741" y="475891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1B4FF82-FEA7-4F6C-B622-7612B87446A6}"/>
                </a:ext>
              </a:extLst>
            </p:cNvPr>
            <p:cNvSpPr/>
            <p:nvPr/>
          </p:nvSpPr>
          <p:spPr>
            <a:xfrm>
              <a:off x="3673909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E87FC6DF-5331-4889-8937-739DCABC24EF}"/>
                </a:ext>
              </a:extLst>
            </p:cNvPr>
            <p:cNvSpPr/>
            <p:nvPr/>
          </p:nvSpPr>
          <p:spPr>
            <a:xfrm>
              <a:off x="2889686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B82D767B-7096-484A-AD71-F4E06127A936}"/>
                </a:ext>
              </a:extLst>
            </p:cNvPr>
            <p:cNvSpPr/>
            <p:nvPr/>
          </p:nvSpPr>
          <p:spPr>
            <a:xfrm>
              <a:off x="2972233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04C2E50-E05E-46E5-8832-A2368F230A00}"/>
                </a:ext>
              </a:extLst>
            </p:cNvPr>
            <p:cNvSpPr/>
            <p:nvPr/>
          </p:nvSpPr>
          <p:spPr>
            <a:xfrm>
              <a:off x="305952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750AC58-AB2A-4A71-A6BC-3D615D30B564}"/>
                </a:ext>
              </a:extLst>
            </p:cNvPr>
            <p:cNvSpPr/>
            <p:nvPr/>
          </p:nvSpPr>
          <p:spPr>
            <a:xfrm>
              <a:off x="314605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3990D252-C03D-485E-8A58-AD81B7E2DB68}"/>
                </a:ext>
              </a:extLst>
            </p:cNvPr>
            <p:cNvSpPr/>
            <p:nvPr/>
          </p:nvSpPr>
          <p:spPr>
            <a:xfrm>
              <a:off x="3232575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D04BD8-05E7-4231-90F0-A24FCB010F8E}"/>
                </a:ext>
              </a:extLst>
            </p:cNvPr>
            <p:cNvSpPr/>
            <p:nvPr/>
          </p:nvSpPr>
          <p:spPr>
            <a:xfrm>
              <a:off x="332148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74B51C8F-AEFE-4E41-A788-020E5BC625A5}"/>
                </a:ext>
              </a:extLst>
            </p:cNvPr>
            <p:cNvSpPr/>
            <p:nvPr/>
          </p:nvSpPr>
          <p:spPr>
            <a:xfrm>
              <a:off x="3411990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903679F0-1921-415C-AA77-6815166EEE31}"/>
                </a:ext>
              </a:extLst>
            </p:cNvPr>
            <p:cNvSpPr/>
            <p:nvPr/>
          </p:nvSpPr>
          <p:spPr>
            <a:xfrm>
              <a:off x="3502477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C06A394-1837-4FE0-BC93-AB16D7030649}"/>
                </a:ext>
              </a:extLst>
            </p:cNvPr>
            <p:cNvSpPr/>
            <p:nvPr/>
          </p:nvSpPr>
          <p:spPr>
            <a:xfrm>
              <a:off x="3588194" y="5076419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6C737804-289D-49B0-BB72-397BD69575AA}"/>
                </a:ext>
              </a:extLst>
            </p:cNvPr>
            <p:cNvSpPr/>
            <p:nvPr/>
          </p:nvSpPr>
          <p:spPr>
            <a:xfrm>
              <a:off x="3670741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0F8CA6C-A282-4AF1-BBF7-895DEF6BFD8A}"/>
                </a:ext>
              </a:extLst>
            </p:cNvPr>
            <p:cNvSpPr/>
            <p:nvPr/>
          </p:nvSpPr>
          <p:spPr>
            <a:xfrm>
              <a:off x="2886518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62A5624B-CBF2-4195-B014-E7108CEA5143}"/>
                </a:ext>
              </a:extLst>
            </p:cNvPr>
            <p:cNvSpPr/>
            <p:nvPr/>
          </p:nvSpPr>
          <p:spPr>
            <a:xfrm>
              <a:off x="2969065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B3C8BC0-300B-421C-96A0-A1634A532D8D}"/>
                </a:ext>
              </a:extLst>
            </p:cNvPr>
            <p:cNvSpPr/>
            <p:nvPr/>
          </p:nvSpPr>
          <p:spPr>
            <a:xfrm>
              <a:off x="305635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B660CEB-86B5-466E-81BF-72C778AA61D1}"/>
                </a:ext>
              </a:extLst>
            </p:cNvPr>
            <p:cNvSpPr/>
            <p:nvPr/>
          </p:nvSpPr>
          <p:spPr>
            <a:xfrm>
              <a:off x="314288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92DB21A-935E-4559-B6F2-4B795868C96E}"/>
                </a:ext>
              </a:extLst>
            </p:cNvPr>
            <p:cNvSpPr/>
            <p:nvPr/>
          </p:nvSpPr>
          <p:spPr>
            <a:xfrm>
              <a:off x="3229407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C0FD234-4E39-4E1C-9E35-AEE784DD57AD}"/>
                </a:ext>
              </a:extLst>
            </p:cNvPr>
            <p:cNvSpPr/>
            <p:nvPr/>
          </p:nvSpPr>
          <p:spPr>
            <a:xfrm>
              <a:off x="331831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D6EEE0F-A982-4A0E-AA91-BEBF2B917E19}"/>
                </a:ext>
              </a:extLst>
            </p:cNvPr>
            <p:cNvSpPr/>
            <p:nvPr/>
          </p:nvSpPr>
          <p:spPr>
            <a:xfrm>
              <a:off x="3408822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AEFBF2A-32C9-45AD-8F06-3F111A682443}"/>
                </a:ext>
              </a:extLst>
            </p:cNvPr>
            <p:cNvSpPr/>
            <p:nvPr/>
          </p:nvSpPr>
          <p:spPr>
            <a:xfrm>
              <a:off x="3499309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965B609B-B557-457F-AE79-D3DCB7F4A605}"/>
                </a:ext>
              </a:extLst>
            </p:cNvPr>
            <p:cNvSpPr/>
            <p:nvPr/>
          </p:nvSpPr>
          <p:spPr>
            <a:xfrm>
              <a:off x="3585026" y="3980514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F704C98B-171F-4CF3-956E-0A326FC1825B}"/>
                </a:ext>
              </a:extLst>
            </p:cNvPr>
            <p:cNvSpPr/>
            <p:nvPr/>
          </p:nvSpPr>
          <p:spPr>
            <a:xfrm>
              <a:off x="2724590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1ECBBD53-97C7-4159-9068-B93AE39F0D1E}"/>
                </a:ext>
              </a:extLst>
            </p:cNvPr>
            <p:cNvSpPr/>
            <p:nvPr/>
          </p:nvSpPr>
          <p:spPr>
            <a:xfrm>
              <a:off x="2805554" y="3979457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68AF6FC-E0C9-46F6-9158-2A3953DA3460}"/>
                </a:ext>
              </a:extLst>
            </p:cNvPr>
            <p:cNvSpPr/>
            <p:nvPr/>
          </p:nvSpPr>
          <p:spPr>
            <a:xfrm>
              <a:off x="3670741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289DF695-4BAA-4596-BC3A-50904EDAE989}"/>
                </a:ext>
              </a:extLst>
            </p:cNvPr>
            <p:cNvSpPr/>
            <p:nvPr/>
          </p:nvSpPr>
          <p:spPr>
            <a:xfrm>
              <a:off x="2888088" y="3895584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2437A49-A6D6-489D-BF40-CD3F54C89580}"/>
                </a:ext>
              </a:extLst>
            </p:cNvPr>
            <p:cNvSpPr/>
            <p:nvPr/>
          </p:nvSpPr>
          <p:spPr>
            <a:xfrm>
              <a:off x="2969037" y="3898232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BC4FB4D-A6B8-450A-B8C2-20679D0E378E}"/>
                </a:ext>
              </a:extLst>
            </p:cNvPr>
            <p:cNvSpPr/>
            <p:nvPr/>
          </p:nvSpPr>
          <p:spPr>
            <a:xfrm>
              <a:off x="3057165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E45AE09B-D042-430B-9CE9-1375B5CB5602}"/>
                </a:ext>
              </a:extLst>
            </p:cNvPr>
            <p:cNvSpPr/>
            <p:nvPr/>
          </p:nvSpPr>
          <p:spPr>
            <a:xfrm>
              <a:off x="3143690" y="3895584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459BDDD-3A11-4577-AC36-ABE75996273F}"/>
                </a:ext>
              </a:extLst>
            </p:cNvPr>
            <p:cNvSpPr/>
            <p:nvPr/>
          </p:nvSpPr>
          <p:spPr>
            <a:xfrm>
              <a:off x="3229407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8C2E7B9-D6CE-4F07-BC03-C5347DE71073}"/>
                </a:ext>
              </a:extLst>
            </p:cNvPr>
            <p:cNvSpPr/>
            <p:nvPr/>
          </p:nvSpPr>
          <p:spPr>
            <a:xfrm>
              <a:off x="331831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CF8ED81A-51D4-4534-B270-A14E4D864E18}"/>
                </a:ext>
              </a:extLst>
            </p:cNvPr>
            <p:cNvSpPr/>
            <p:nvPr/>
          </p:nvSpPr>
          <p:spPr>
            <a:xfrm>
              <a:off x="3408822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7D70E5-603A-432E-9749-303A1104C511}"/>
                </a:ext>
              </a:extLst>
            </p:cNvPr>
            <p:cNvSpPr/>
            <p:nvPr/>
          </p:nvSpPr>
          <p:spPr>
            <a:xfrm>
              <a:off x="3499309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676279A-694A-4D28-A5CA-FCE8E9E2F22D}"/>
                </a:ext>
              </a:extLst>
            </p:cNvPr>
            <p:cNvSpPr/>
            <p:nvPr/>
          </p:nvSpPr>
          <p:spPr>
            <a:xfrm>
              <a:off x="3585026" y="3899289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7746F2EF-6D31-4135-9F04-0A223C4A639F}"/>
                </a:ext>
              </a:extLst>
            </p:cNvPr>
            <p:cNvSpPr/>
            <p:nvPr/>
          </p:nvSpPr>
          <p:spPr>
            <a:xfrm>
              <a:off x="2724590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C9298F6D-88C4-4157-B710-7D3BC7D70629}"/>
                </a:ext>
              </a:extLst>
            </p:cNvPr>
            <p:cNvSpPr/>
            <p:nvPr/>
          </p:nvSpPr>
          <p:spPr>
            <a:xfrm>
              <a:off x="2805554" y="3898232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BB276F8-AF41-4B80-82E2-73473C185AF9}"/>
                </a:ext>
              </a:extLst>
            </p:cNvPr>
            <p:cNvSpPr/>
            <p:nvPr/>
          </p:nvSpPr>
          <p:spPr>
            <a:xfrm>
              <a:off x="3670741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4BE141A-3438-4F1A-8806-E6B5364B9C26}"/>
                </a:ext>
              </a:extLst>
            </p:cNvPr>
            <p:cNvSpPr/>
            <p:nvPr/>
          </p:nvSpPr>
          <p:spPr>
            <a:xfrm>
              <a:off x="3585026" y="3820305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E40B798B-002A-41F8-8F1D-6963A282263A}"/>
                </a:ext>
              </a:extLst>
            </p:cNvPr>
            <p:cNvSpPr/>
            <p:nvPr/>
          </p:nvSpPr>
          <p:spPr>
            <a:xfrm>
              <a:off x="3670741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646CC25-4C42-4E3C-A274-99B7028E4514}"/>
                </a:ext>
              </a:extLst>
            </p:cNvPr>
            <p:cNvSpPr/>
            <p:nvPr/>
          </p:nvSpPr>
          <p:spPr>
            <a:xfrm>
              <a:off x="3585026" y="3739080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5DAFEB9-AE02-41FD-B0B5-B73CB827C494}"/>
                </a:ext>
              </a:extLst>
            </p:cNvPr>
            <p:cNvSpPr/>
            <p:nvPr/>
          </p:nvSpPr>
          <p:spPr>
            <a:xfrm>
              <a:off x="3318291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DF4A908-5C8A-4CB4-935D-1BC1797C28DE}"/>
                </a:ext>
              </a:extLst>
            </p:cNvPr>
            <p:cNvSpPr/>
            <p:nvPr/>
          </p:nvSpPr>
          <p:spPr>
            <a:xfrm>
              <a:off x="3232576" y="3820577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7461FE6A-9140-4ED9-A1BA-8142CB4ED5E5}"/>
                </a:ext>
              </a:extLst>
            </p:cNvPr>
            <p:cNvSpPr/>
            <p:nvPr/>
          </p:nvSpPr>
          <p:spPr>
            <a:xfrm>
              <a:off x="2724590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ECD9177-152A-467B-ACD9-246178A50808}"/>
                </a:ext>
              </a:extLst>
            </p:cNvPr>
            <p:cNvSpPr/>
            <p:nvPr/>
          </p:nvSpPr>
          <p:spPr>
            <a:xfrm>
              <a:off x="2805554" y="5076419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72F3556-1A12-405D-91DD-EC3C8D204CB0}"/>
                </a:ext>
              </a:extLst>
            </p:cNvPr>
            <p:cNvSpPr/>
            <p:nvPr/>
          </p:nvSpPr>
          <p:spPr>
            <a:xfrm>
              <a:off x="2888088" y="3818853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D8BEF70C-B5EC-46B9-A03F-10C848CF1983}"/>
                </a:ext>
              </a:extLst>
            </p:cNvPr>
            <p:cNvSpPr/>
            <p:nvPr/>
          </p:nvSpPr>
          <p:spPr>
            <a:xfrm>
              <a:off x="2969037" y="382150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0E19271-A149-4496-A8FD-5D9552188DC7}"/>
                </a:ext>
              </a:extLst>
            </p:cNvPr>
            <p:cNvSpPr/>
            <p:nvPr/>
          </p:nvSpPr>
          <p:spPr>
            <a:xfrm>
              <a:off x="3057165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D62AFD3-8B9C-4D64-9E4B-132D39B904C8}"/>
                </a:ext>
              </a:extLst>
            </p:cNvPr>
            <p:cNvSpPr/>
            <p:nvPr/>
          </p:nvSpPr>
          <p:spPr>
            <a:xfrm>
              <a:off x="3143690" y="3818853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DAA5486B-FF48-4543-9A5E-0071B2308CB1}"/>
                </a:ext>
              </a:extLst>
            </p:cNvPr>
            <p:cNvSpPr/>
            <p:nvPr/>
          </p:nvSpPr>
          <p:spPr>
            <a:xfrm>
              <a:off x="2724590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EAABD7F-E9C6-497A-AD4B-AA38553994E0}"/>
                </a:ext>
              </a:extLst>
            </p:cNvPr>
            <p:cNvSpPr/>
            <p:nvPr/>
          </p:nvSpPr>
          <p:spPr>
            <a:xfrm>
              <a:off x="2805554" y="3821501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71E70F-B3E6-4633-B5F4-906D921EF43D}"/>
              </a:ext>
            </a:extLst>
          </p:cNvPr>
          <p:cNvGrpSpPr/>
          <p:nvPr/>
        </p:nvGrpSpPr>
        <p:grpSpPr>
          <a:xfrm>
            <a:off x="5573804" y="1825610"/>
            <a:ext cx="1031867" cy="1415387"/>
            <a:chOff x="2711080" y="1607476"/>
            <a:chExt cx="1031867" cy="141538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16F8F36-9882-4B61-9D5E-0C978FC71B88}"/>
                </a:ext>
              </a:extLst>
            </p:cNvPr>
            <p:cNvSpPr/>
            <p:nvPr/>
          </p:nvSpPr>
          <p:spPr>
            <a:xfrm>
              <a:off x="2793629" y="1688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D811ACB-0B5D-40FF-9ADB-03F20B41C793}"/>
                </a:ext>
              </a:extLst>
            </p:cNvPr>
            <p:cNvSpPr/>
            <p:nvPr/>
          </p:nvSpPr>
          <p:spPr>
            <a:xfrm>
              <a:off x="2793629" y="2196438"/>
              <a:ext cx="863602" cy="508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84E3A58-38C0-4C60-89D1-65DE99BC85C0}"/>
                </a:ext>
              </a:extLst>
            </p:cNvPr>
            <p:cNvSpPr/>
            <p:nvPr/>
          </p:nvSpPr>
          <p:spPr>
            <a:xfrm>
              <a:off x="2711081" y="2090075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FD1EC4F-E966-49A6-8227-725AE2335A5D}"/>
                </a:ext>
              </a:extLst>
            </p:cNvPr>
            <p:cNvSpPr/>
            <p:nvPr/>
          </p:nvSpPr>
          <p:spPr>
            <a:xfrm>
              <a:off x="2711081" y="20059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B9FDB3C-2699-40C5-8C6D-01213ABF8288}"/>
                </a:ext>
              </a:extLst>
            </p:cNvPr>
            <p:cNvSpPr/>
            <p:nvPr/>
          </p:nvSpPr>
          <p:spPr>
            <a:xfrm>
              <a:off x="2711081" y="23028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91BA097-D753-4865-AFA3-35E9DFD0D1B4}"/>
                </a:ext>
              </a:extLst>
            </p:cNvPr>
            <p:cNvSpPr/>
            <p:nvPr/>
          </p:nvSpPr>
          <p:spPr>
            <a:xfrm>
              <a:off x="2711081" y="19297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B344BB1-BD0B-4A50-9B5B-D3665ABB3897}"/>
                </a:ext>
              </a:extLst>
            </p:cNvPr>
            <p:cNvSpPr/>
            <p:nvPr/>
          </p:nvSpPr>
          <p:spPr>
            <a:xfrm>
              <a:off x="2711081" y="1849570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B47B73-D795-409F-9901-FD4E17CE4E1F}"/>
                </a:ext>
              </a:extLst>
            </p:cNvPr>
            <p:cNvSpPr/>
            <p:nvPr/>
          </p:nvSpPr>
          <p:spPr>
            <a:xfrm>
              <a:off x="2711081" y="17646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E5418F3-972E-4068-B0DB-0172A21F648A}"/>
                </a:ext>
              </a:extLst>
            </p:cNvPr>
            <p:cNvSpPr/>
            <p:nvPr/>
          </p:nvSpPr>
          <p:spPr>
            <a:xfrm>
              <a:off x="2711081" y="1688438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7536AAD-68F7-4D23-A3E0-BFF41DA14158}"/>
                </a:ext>
              </a:extLst>
            </p:cNvPr>
            <p:cNvSpPr/>
            <p:nvPr/>
          </p:nvSpPr>
          <p:spPr>
            <a:xfrm>
              <a:off x="2711081" y="237900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AB2AB81-994F-454E-A558-F058F7BEA30E}"/>
                </a:ext>
              </a:extLst>
            </p:cNvPr>
            <p:cNvSpPr/>
            <p:nvPr/>
          </p:nvSpPr>
          <p:spPr>
            <a:xfrm>
              <a:off x="2711081" y="246128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0EC5554-5A41-4DA8-A73F-F5E206E2827A}"/>
                </a:ext>
              </a:extLst>
            </p:cNvPr>
            <p:cNvSpPr/>
            <p:nvPr/>
          </p:nvSpPr>
          <p:spPr>
            <a:xfrm>
              <a:off x="2711081" y="2540925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594825E-530D-45DB-98E8-54C750C5A239}"/>
                </a:ext>
              </a:extLst>
            </p:cNvPr>
            <p:cNvSpPr/>
            <p:nvPr/>
          </p:nvSpPr>
          <p:spPr>
            <a:xfrm>
              <a:off x="2711081" y="262665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44AEA5E-A109-4FE2-A9E1-A44AB4227208}"/>
                </a:ext>
              </a:extLst>
            </p:cNvPr>
            <p:cNvSpPr/>
            <p:nvPr/>
          </p:nvSpPr>
          <p:spPr>
            <a:xfrm>
              <a:off x="3657231" y="2086371"/>
              <a:ext cx="82548" cy="21272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9F31FF55-828A-4800-BE94-020523250053}"/>
                </a:ext>
              </a:extLst>
            </p:cNvPr>
            <p:cNvSpPr/>
            <p:nvPr/>
          </p:nvSpPr>
          <p:spPr>
            <a:xfrm flipV="1">
              <a:off x="3657231" y="2299096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E799E7F-A51F-48B7-BBBD-BE279CB5F61E}"/>
                </a:ext>
              </a:extLst>
            </p:cNvPr>
            <p:cNvSpPr/>
            <p:nvPr/>
          </p:nvSpPr>
          <p:spPr>
            <a:xfrm flipV="1">
              <a:off x="3657231" y="2010172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9ABBBA8-49B5-4C6D-ACF4-3435F1C2F372}"/>
                </a:ext>
              </a:extLst>
            </p:cNvPr>
            <p:cNvSpPr/>
            <p:nvPr/>
          </p:nvSpPr>
          <p:spPr>
            <a:xfrm flipV="1">
              <a:off x="3657231" y="2387201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75A574-4577-4D1D-97E4-DAE74E2C3919}"/>
                </a:ext>
              </a:extLst>
            </p:cNvPr>
            <p:cNvSpPr/>
            <p:nvPr/>
          </p:nvSpPr>
          <p:spPr>
            <a:xfrm flipV="1">
              <a:off x="3657231" y="24742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1A7B832-41F0-4A20-B367-04D47E22265F}"/>
                </a:ext>
              </a:extLst>
            </p:cNvPr>
            <p:cNvSpPr/>
            <p:nvPr/>
          </p:nvSpPr>
          <p:spPr>
            <a:xfrm flipV="1">
              <a:off x="3657231" y="2552567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4E16D3-EEBF-4369-88A8-3CA3130A621C}"/>
                </a:ext>
              </a:extLst>
            </p:cNvPr>
            <p:cNvSpPr/>
            <p:nvPr/>
          </p:nvSpPr>
          <p:spPr>
            <a:xfrm flipV="1">
              <a:off x="3657231" y="2626650"/>
              <a:ext cx="82548" cy="7620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899D42A-807E-424C-BB41-1A7A36865D97}"/>
                </a:ext>
              </a:extLst>
            </p:cNvPr>
            <p:cNvSpPr/>
            <p:nvPr/>
          </p:nvSpPr>
          <p:spPr>
            <a:xfrm flipV="1">
              <a:off x="3657231" y="168632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9E6014D-BD7A-4A5F-AA23-BDAFB1D02D33}"/>
                </a:ext>
              </a:extLst>
            </p:cNvPr>
            <p:cNvSpPr/>
            <p:nvPr/>
          </p:nvSpPr>
          <p:spPr>
            <a:xfrm flipV="1">
              <a:off x="3657231" y="1764109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FA7D748-86C4-4A21-BD45-9D6B54F292A9}"/>
                </a:ext>
              </a:extLst>
            </p:cNvPr>
            <p:cNvSpPr/>
            <p:nvPr/>
          </p:nvSpPr>
          <p:spPr>
            <a:xfrm flipV="1">
              <a:off x="3657231" y="1841101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2AEEC21-177C-4952-B625-BC77777DF281}"/>
                </a:ext>
              </a:extLst>
            </p:cNvPr>
            <p:cNvSpPr/>
            <p:nvPr/>
          </p:nvSpPr>
          <p:spPr>
            <a:xfrm flipV="1">
              <a:off x="3657231" y="1926033"/>
              <a:ext cx="82548" cy="76200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E7D3F461-956A-42CE-BB42-E168F92B453C}"/>
                </a:ext>
              </a:extLst>
            </p:cNvPr>
            <p:cNvSpPr/>
            <p:nvPr/>
          </p:nvSpPr>
          <p:spPr>
            <a:xfrm>
              <a:off x="3660399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4212B41-4D58-4309-A4C6-DE61BFBBB952}"/>
                </a:ext>
              </a:extLst>
            </p:cNvPr>
            <p:cNvSpPr/>
            <p:nvPr/>
          </p:nvSpPr>
          <p:spPr>
            <a:xfrm>
              <a:off x="2876176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F087704-2454-41A7-90F4-1F338593CD47}"/>
                </a:ext>
              </a:extLst>
            </p:cNvPr>
            <p:cNvSpPr/>
            <p:nvPr/>
          </p:nvSpPr>
          <p:spPr>
            <a:xfrm>
              <a:off x="2958723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5725BC2-AF52-4EED-B3E5-08B6A449F0F9}"/>
                </a:ext>
              </a:extLst>
            </p:cNvPr>
            <p:cNvSpPr/>
            <p:nvPr/>
          </p:nvSpPr>
          <p:spPr>
            <a:xfrm>
              <a:off x="304601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216167B-A09E-4B7F-9406-CFE8B149D7C2}"/>
                </a:ext>
              </a:extLst>
            </p:cNvPr>
            <p:cNvSpPr/>
            <p:nvPr/>
          </p:nvSpPr>
          <p:spPr>
            <a:xfrm>
              <a:off x="313254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99C212A-490B-4B00-B41C-D971DBD953C4}"/>
                </a:ext>
              </a:extLst>
            </p:cNvPr>
            <p:cNvSpPr/>
            <p:nvPr/>
          </p:nvSpPr>
          <p:spPr>
            <a:xfrm>
              <a:off x="3219065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B2010CF-41F5-4356-9E97-6900F5F954DC}"/>
                </a:ext>
              </a:extLst>
            </p:cNvPr>
            <p:cNvSpPr/>
            <p:nvPr/>
          </p:nvSpPr>
          <p:spPr>
            <a:xfrm>
              <a:off x="330797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57A599D-8C83-4155-A30D-D896E49BD837}"/>
                </a:ext>
              </a:extLst>
            </p:cNvPr>
            <p:cNvSpPr/>
            <p:nvPr/>
          </p:nvSpPr>
          <p:spPr>
            <a:xfrm>
              <a:off x="3398480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37F8941-DE36-45AB-A2BB-6D906F5F021D}"/>
                </a:ext>
              </a:extLst>
            </p:cNvPr>
            <p:cNvSpPr/>
            <p:nvPr/>
          </p:nvSpPr>
          <p:spPr>
            <a:xfrm>
              <a:off x="3488967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E60EDD5-2127-4128-967C-5E003A9566A6}"/>
                </a:ext>
              </a:extLst>
            </p:cNvPr>
            <p:cNvSpPr/>
            <p:nvPr/>
          </p:nvSpPr>
          <p:spPr>
            <a:xfrm>
              <a:off x="3574684" y="2704438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42A103A-163D-4038-BC4E-086E11F4C516}"/>
                </a:ext>
              </a:extLst>
            </p:cNvPr>
            <p:cNvSpPr/>
            <p:nvPr/>
          </p:nvSpPr>
          <p:spPr>
            <a:xfrm>
              <a:off x="3657231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E28EE77-737E-410F-BD29-B58E30589C7B}"/>
                </a:ext>
              </a:extLst>
            </p:cNvPr>
            <p:cNvSpPr/>
            <p:nvPr/>
          </p:nvSpPr>
          <p:spPr>
            <a:xfrm>
              <a:off x="2873008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1C2D3BB-4393-453D-83F5-56CBF84F4981}"/>
                </a:ext>
              </a:extLst>
            </p:cNvPr>
            <p:cNvSpPr/>
            <p:nvPr/>
          </p:nvSpPr>
          <p:spPr>
            <a:xfrm>
              <a:off x="2955555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849E5C83-FED9-4F42-B5D4-77C34A388FF2}"/>
                </a:ext>
              </a:extLst>
            </p:cNvPr>
            <p:cNvSpPr/>
            <p:nvPr/>
          </p:nvSpPr>
          <p:spPr>
            <a:xfrm>
              <a:off x="304284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0709C1F-FFD5-4944-AE89-7EF13FBABA51}"/>
                </a:ext>
              </a:extLst>
            </p:cNvPr>
            <p:cNvSpPr/>
            <p:nvPr/>
          </p:nvSpPr>
          <p:spPr>
            <a:xfrm>
              <a:off x="312937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42292F22-A5FC-4695-AB98-4D7BF67BC8CF}"/>
                </a:ext>
              </a:extLst>
            </p:cNvPr>
            <p:cNvSpPr/>
            <p:nvPr/>
          </p:nvSpPr>
          <p:spPr>
            <a:xfrm>
              <a:off x="3215897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9D24116-0EA1-4FC8-A845-DEFF4FE0101A}"/>
                </a:ext>
              </a:extLst>
            </p:cNvPr>
            <p:cNvSpPr/>
            <p:nvPr/>
          </p:nvSpPr>
          <p:spPr>
            <a:xfrm>
              <a:off x="330480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149C0EA-77DF-4D20-A90A-5E428580CD46}"/>
                </a:ext>
              </a:extLst>
            </p:cNvPr>
            <p:cNvSpPr/>
            <p:nvPr/>
          </p:nvSpPr>
          <p:spPr>
            <a:xfrm>
              <a:off x="3395312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DEE1DD6-B437-4717-91F2-84D1A87B8345}"/>
                </a:ext>
              </a:extLst>
            </p:cNvPr>
            <p:cNvSpPr/>
            <p:nvPr/>
          </p:nvSpPr>
          <p:spPr>
            <a:xfrm>
              <a:off x="3485799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C5D6855-1403-41F4-9FB5-449318961C48}"/>
                </a:ext>
              </a:extLst>
            </p:cNvPr>
            <p:cNvSpPr/>
            <p:nvPr/>
          </p:nvSpPr>
          <p:spPr>
            <a:xfrm>
              <a:off x="3571516" y="1608533"/>
              <a:ext cx="82548" cy="76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25A0A73-BDD0-4CBE-A96F-2D72008EF4D2}"/>
                </a:ext>
              </a:extLst>
            </p:cNvPr>
            <p:cNvSpPr/>
            <p:nvPr/>
          </p:nvSpPr>
          <p:spPr>
            <a:xfrm>
              <a:off x="2711080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64018B2-F92B-47ED-A252-9328A815E9DF}"/>
                </a:ext>
              </a:extLst>
            </p:cNvPr>
            <p:cNvSpPr/>
            <p:nvPr/>
          </p:nvSpPr>
          <p:spPr>
            <a:xfrm>
              <a:off x="2792044" y="1607476"/>
              <a:ext cx="82548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F39CB9E-681F-4546-8A46-D00A836B4F12}"/>
                </a:ext>
              </a:extLst>
            </p:cNvPr>
            <p:cNvSpPr/>
            <p:nvPr/>
          </p:nvSpPr>
          <p:spPr>
            <a:xfrm>
              <a:off x="2711080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40D5A33-7E3D-4C71-B937-8469BD0F7BFE}"/>
                </a:ext>
              </a:extLst>
            </p:cNvPr>
            <p:cNvSpPr/>
            <p:nvPr/>
          </p:nvSpPr>
          <p:spPr>
            <a:xfrm>
              <a:off x="2792044" y="270443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F8442A8-B7A7-4137-BCED-9650B58DAA38}"/>
                </a:ext>
              </a:extLst>
            </p:cNvPr>
            <p:cNvSpPr/>
            <p:nvPr/>
          </p:nvSpPr>
          <p:spPr>
            <a:xfrm flipV="1">
              <a:off x="3657259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9946CFE-0587-4CA8-AF2E-850AEE5A48D8}"/>
                </a:ext>
              </a:extLst>
            </p:cNvPr>
            <p:cNvSpPr/>
            <p:nvPr/>
          </p:nvSpPr>
          <p:spPr>
            <a:xfrm flipV="1">
              <a:off x="2955555" y="2787783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EA98CA43-92A7-48E5-A834-58F0592F38AA}"/>
                </a:ext>
              </a:extLst>
            </p:cNvPr>
            <p:cNvSpPr/>
            <p:nvPr/>
          </p:nvSpPr>
          <p:spPr>
            <a:xfrm flipV="1">
              <a:off x="3043683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B11A6021-AFE1-424D-BE4B-77C3D4692E61}"/>
                </a:ext>
              </a:extLst>
            </p:cNvPr>
            <p:cNvSpPr/>
            <p:nvPr/>
          </p:nvSpPr>
          <p:spPr>
            <a:xfrm flipV="1">
              <a:off x="3130208" y="2790431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D85F5FA-8035-4DA0-B1AE-82BCDC5CB4C2}"/>
                </a:ext>
              </a:extLst>
            </p:cNvPr>
            <p:cNvSpPr/>
            <p:nvPr/>
          </p:nvSpPr>
          <p:spPr>
            <a:xfrm flipV="1">
              <a:off x="3215925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DCD01CC-F777-4851-899A-0676C2E52D73}"/>
                </a:ext>
              </a:extLst>
            </p:cNvPr>
            <p:cNvSpPr/>
            <p:nvPr/>
          </p:nvSpPr>
          <p:spPr>
            <a:xfrm flipV="1">
              <a:off x="330483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A8A474F-6537-4CCF-AD3F-30C5C5A8A124}"/>
                </a:ext>
              </a:extLst>
            </p:cNvPr>
            <p:cNvSpPr/>
            <p:nvPr/>
          </p:nvSpPr>
          <p:spPr>
            <a:xfrm flipV="1">
              <a:off x="3395340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E69107C-314B-448E-8E14-B89EE1A81C9D}"/>
                </a:ext>
              </a:extLst>
            </p:cNvPr>
            <p:cNvSpPr/>
            <p:nvPr/>
          </p:nvSpPr>
          <p:spPr>
            <a:xfrm flipV="1">
              <a:off x="3485827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5A581AD-1FAE-4720-886C-8979A89A2499}"/>
                </a:ext>
              </a:extLst>
            </p:cNvPr>
            <p:cNvSpPr/>
            <p:nvPr/>
          </p:nvSpPr>
          <p:spPr>
            <a:xfrm flipV="1">
              <a:off x="3571544" y="2786726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A9437F4-4695-430D-B741-14061535877C}"/>
                </a:ext>
              </a:extLst>
            </p:cNvPr>
            <p:cNvSpPr/>
            <p:nvPr/>
          </p:nvSpPr>
          <p:spPr>
            <a:xfrm flipV="1">
              <a:off x="3484918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A1D6289-FFE1-44B3-A401-D2DF866BB598}"/>
                </a:ext>
              </a:extLst>
            </p:cNvPr>
            <p:cNvSpPr/>
            <p:nvPr/>
          </p:nvSpPr>
          <p:spPr>
            <a:xfrm flipV="1">
              <a:off x="3399203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4AB5942-AF41-40AA-AD91-77B7111C57F1}"/>
                </a:ext>
              </a:extLst>
            </p:cNvPr>
            <p:cNvSpPr/>
            <p:nvPr/>
          </p:nvSpPr>
          <p:spPr>
            <a:xfrm flipV="1">
              <a:off x="3484918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FEB5465-9757-496B-8A63-07FC781407C4}"/>
                </a:ext>
              </a:extLst>
            </p:cNvPr>
            <p:cNvSpPr/>
            <p:nvPr/>
          </p:nvSpPr>
          <p:spPr>
            <a:xfrm flipV="1">
              <a:off x="3399203" y="2946663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7EB2C99-FEE9-4ADC-B30F-1DC5FECDB859}"/>
                </a:ext>
              </a:extLst>
            </p:cNvPr>
            <p:cNvSpPr/>
            <p:nvPr/>
          </p:nvSpPr>
          <p:spPr>
            <a:xfrm flipV="1">
              <a:off x="3304809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AE12F28-75B1-40A2-8CF1-31BA32AD3D5F}"/>
                </a:ext>
              </a:extLst>
            </p:cNvPr>
            <p:cNvSpPr/>
            <p:nvPr/>
          </p:nvSpPr>
          <p:spPr>
            <a:xfrm flipV="1">
              <a:off x="3219094" y="2865438"/>
              <a:ext cx="82548" cy="762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65747AD-4AE2-4AC2-8DA1-C9970E4B1654}"/>
                </a:ext>
              </a:extLst>
            </p:cNvPr>
            <p:cNvSpPr/>
            <p:nvPr/>
          </p:nvSpPr>
          <p:spPr>
            <a:xfrm>
              <a:off x="2874634" y="278857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8B62E2B-77BF-4DD5-9E8E-D66436004D6E}"/>
                </a:ext>
              </a:extLst>
            </p:cNvPr>
            <p:cNvSpPr/>
            <p:nvPr/>
          </p:nvSpPr>
          <p:spPr>
            <a:xfrm>
              <a:off x="2792044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F04B2DFD-EA01-40A2-BDB6-415FCAD27374}"/>
                </a:ext>
              </a:extLst>
            </p:cNvPr>
            <p:cNvSpPr/>
            <p:nvPr/>
          </p:nvSpPr>
          <p:spPr>
            <a:xfrm>
              <a:off x="2711497" y="2786990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9C352B-055F-4232-9B6E-5E4057A38A4C}"/>
                </a:ext>
              </a:extLst>
            </p:cNvPr>
            <p:cNvSpPr/>
            <p:nvPr/>
          </p:nvSpPr>
          <p:spPr>
            <a:xfrm flipV="1">
              <a:off x="2956392" y="2861861"/>
              <a:ext cx="82548" cy="76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85B049D5-BD7F-42E9-8DEB-5D9027ACE7C2}"/>
                </a:ext>
              </a:extLst>
            </p:cNvPr>
            <p:cNvSpPr/>
            <p:nvPr/>
          </p:nvSpPr>
          <p:spPr>
            <a:xfrm flipV="1">
              <a:off x="3044520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08D34AC3-F7D1-411B-9D89-2CF2E74B6B99}"/>
                </a:ext>
              </a:extLst>
            </p:cNvPr>
            <p:cNvSpPr/>
            <p:nvPr/>
          </p:nvSpPr>
          <p:spPr>
            <a:xfrm flipV="1">
              <a:off x="3131045" y="2864509"/>
              <a:ext cx="82548" cy="76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44640C9-C560-4552-B81B-06A69D35A9AD}"/>
                </a:ext>
              </a:extLst>
            </p:cNvPr>
            <p:cNvSpPr/>
            <p:nvPr/>
          </p:nvSpPr>
          <p:spPr>
            <a:xfrm>
              <a:off x="2875471" y="2862656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1B15E1C-3F60-42E9-BA03-79C5ED045730}"/>
                </a:ext>
              </a:extLst>
            </p:cNvPr>
            <p:cNvSpPr/>
            <p:nvPr/>
          </p:nvSpPr>
          <p:spPr>
            <a:xfrm>
              <a:off x="2792881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9DFB22C-3F65-4E23-B32E-8B944E079D35}"/>
                </a:ext>
              </a:extLst>
            </p:cNvPr>
            <p:cNvSpPr/>
            <p:nvPr/>
          </p:nvSpPr>
          <p:spPr>
            <a:xfrm>
              <a:off x="2712334" y="2861068"/>
              <a:ext cx="82548" cy="76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80CC7D-1911-4AA0-BD89-0190909D19E4}"/>
              </a:ext>
            </a:extLst>
          </p:cNvPr>
          <p:cNvSpPr/>
          <p:nvPr/>
        </p:nvSpPr>
        <p:spPr>
          <a:xfrm>
            <a:off x="5356999" y="2960672"/>
            <a:ext cx="974740" cy="6266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7030755-D433-4525-9081-91F28E4FF101}"/>
              </a:ext>
            </a:extLst>
          </p:cNvPr>
          <p:cNvSpPr/>
          <p:nvPr/>
        </p:nvSpPr>
        <p:spPr>
          <a:xfrm>
            <a:off x="7128697" y="1723672"/>
            <a:ext cx="4913322" cy="310067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85E0C-A8BA-4462-89CD-D1559F9CC383}"/>
              </a:ext>
            </a:extLst>
          </p:cNvPr>
          <p:cNvCxnSpPr>
            <a:stCxn id="3" idx="1"/>
            <a:endCxn id="151" idx="1"/>
          </p:cNvCxnSpPr>
          <p:nvPr/>
        </p:nvCxnSpPr>
        <p:spPr>
          <a:xfrm flipV="1">
            <a:off x="5499746" y="2177756"/>
            <a:ext cx="2348490" cy="87469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CDC28E-EC66-4DD5-9F0D-F980879D5636}"/>
              </a:ext>
            </a:extLst>
          </p:cNvPr>
          <p:cNvCxnSpPr>
            <a:stCxn id="3" idx="3"/>
            <a:endCxn id="151" idx="3"/>
          </p:cNvCxnSpPr>
          <p:nvPr/>
        </p:nvCxnSpPr>
        <p:spPr>
          <a:xfrm>
            <a:off x="5499746" y="3495575"/>
            <a:ext cx="2348490" cy="8746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D917759C-A080-4BD9-AEAF-1EAB6CF1DEBE}"/>
              </a:ext>
            </a:extLst>
          </p:cNvPr>
          <p:cNvSpPr txBox="1"/>
          <p:nvPr/>
        </p:nvSpPr>
        <p:spPr>
          <a:xfrm>
            <a:off x="8804647" y="2077506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Str</a:t>
            </a:r>
            <a:r>
              <a:rPr lang="en-US" dirty="0">
                <a:solidFill>
                  <a:schemeClr val="bg1"/>
                </a:solidFill>
              </a:rPr>
              <a:t>(a) = 2</a:t>
            </a:r>
            <a:r>
              <a:rPr lang="el-GR" dirty="0">
                <a:solidFill>
                  <a:schemeClr val="bg1"/>
                </a:solidFill>
              </a:rPr>
              <a:t>τ</a:t>
            </a:r>
            <a:r>
              <a:rPr lang="en-US" dirty="0">
                <a:solidFill>
                  <a:schemeClr val="bg1"/>
                </a:solidFill>
              </a:rPr>
              <a:t> -1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B0F57E-63C0-4B42-90D6-33EABAB3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871" y="2683588"/>
            <a:ext cx="4398966" cy="1180843"/>
          </a:xfrm>
          <a:prstGeom prst="rect">
            <a:avLst/>
          </a:prstGeom>
        </p:spPr>
      </p:pic>
      <p:sp>
        <p:nvSpPr>
          <p:cNvPr id="155" name="Multiplication Sign 154">
            <a:extLst>
              <a:ext uri="{FF2B5EF4-FFF2-40B4-BE49-F238E27FC236}">
                <a16:creationId xmlns:a16="http://schemas.microsoft.com/office/drawing/2014/main" id="{463D2E1B-7784-4854-9AB5-91688391E523}"/>
              </a:ext>
            </a:extLst>
          </p:cNvPr>
          <p:cNvSpPr/>
          <p:nvPr/>
        </p:nvSpPr>
        <p:spPr>
          <a:xfrm>
            <a:off x="9836462" y="3033286"/>
            <a:ext cx="448867" cy="457209"/>
          </a:xfrm>
          <a:prstGeom prst="mathMultiply">
            <a:avLst/>
          </a:prstGeom>
          <a:solidFill>
            <a:srgbClr val="FF0000">
              <a:alpha val="6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18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Precise-width Rectangle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22868-9C94-4E08-B2B8-62D07CF56795}"/>
              </a:ext>
            </a:extLst>
          </p:cNvPr>
          <p:cNvGrpSpPr/>
          <p:nvPr/>
        </p:nvGrpSpPr>
        <p:grpSpPr>
          <a:xfrm>
            <a:off x="2694457" y="4078467"/>
            <a:ext cx="6803085" cy="3580435"/>
            <a:chOff x="2566448" y="4001465"/>
            <a:chExt cx="6803085" cy="358043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6FF8CD-8C3C-4F18-9E07-2A702531C5B6}"/>
                </a:ext>
              </a:extLst>
            </p:cNvPr>
            <p:cNvSpPr/>
            <p:nvPr/>
          </p:nvSpPr>
          <p:spPr>
            <a:xfrm>
              <a:off x="3132908" y="4468482"/>
              <a:ext cx="5665275" cy="311341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330E91E-2F69-4EEA-A6F0-B7F80D72A970}"/>
                </a:ext>
              </a:extLst>
            </p:cNvPr>
            <p:cNvSpPr/>
            <p:nvPr/>
          </p:nvSpPr>
          <p:spPr>
            <a:xfrm>
              <a:off x="2566448" y="6315208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6984C66C-A314-4121-B977-0DD3BFBAC05D}"/>
                </a:ext>
              </a:extLst>
            </p:cNvPr>
            <p:cNvSpPr/>
            <p:nvPr/>
          </p:nvSpPr>
          <p:spPr>
            <a:xfrm>
              <a:off x="2566448" y="5846125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8B742FC-34B2-4EE4-9C72-CF22450A69BF}"/>
                </a:ext>
              </a:extLst>
            </p:cNvPr>
            <p:cNvSpPr/>
            <p:nvPr/>
          </p:nvSpPr>
          <p:spPr>
            <a:xfrm>
              <a:off x="2566448" y="5379112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F575E94A-6820-47A5-A064-550C2BC0F1BD}"/>
                </a:ext>
              </a:extLst>
            </p:cNvPr>
            <p:cNvSpPr/>
            <p:nvPr/>
          </p:nvSpPr>
          <p:spPr>
            <a:xfrm>
              <a:off x="2566448" y="4912099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68F93D5F-E3F8-4263-A62C-F873982AF183}"/>
                </a:ext>
              </a:extLst>
            </p:cNvPr>
            <p:cNvSpPr/>
            <p:nvPr/>
          </p:nvSpPr>
          <p:spPr>
            <a:xfrm>
              <a:off x="2567423" y="4456784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C9B443A6-CAFF-43C3-83A3-B62CAE82D0DA}"/>
                </a:ext>
              </a:extLst>
            </p:cNvPr>
            <p:cNvSpPr/>
            <p:nvPr/>
          </p:nvSpPr>
          <p:spPr>
            <a:xfrm flipV="1">
              <a:off x="8798183" y="6335466"/>
              <a:ext cx="566460" cy="467013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A186C9C-E551-48F3-8E0A-A6166771C7F8}"/>
                </a:ext>
              </a:extLst>
            </p:cNvPr>
            <p:cNvSpPr/>
            <p:nvPr/>
          </p:nvSpPr>
          <p:spPr>
            <a:xfrm flipV="1">
              <a:off x="8803073" y="4468478"/>
              <a:ext cx="566460" cy="467013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BF32DD30-5CCC-44B6-87F8-6639A8EC3915}"/>
                </a:ext>
              </a:extLst>
            </p:cNvPr>
            <p:cNvSpPr/>
            <p:nvPr/>
          </p:nvSpPr>
          <p:spPr>
            <a:xfrm flipV="1">
              <a:off x="8803073" y="4935492"/>
              <a:ext cx="566460" cy="467013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34D7552-94A9-4107-8F30-F8A6224B2CF2}"/>
                </a:ext>
              </a:extLst>
            </p:cNvPr>
            <p:cNvSpPr/>
            <p:nvPr/>
          </p:nvSpPr>
          <p:spPr>
            <a:xfrm flipV="1">
              <a:off x="8798183" y="5403570"/>
              <a:ext cx="566460" cy="467013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98550E1D-ED5C-42DB-A922-E0BC25FE12AE}"/>
                </a:ext>
              </a:extLst>
            </p:cNvPr>
            <p:cNvSpPr/>
            <p:nvPr/>
          </p:nvSpPr>
          <p:spPr>
            <a:xfrm flipV="1">
              <a:off x="8798183" y="5869518"/>
              <a:ext cx="566460" cy="467013"/>
            </a:xfrm>
            <a:prstGeom prst="rect">
              <a:avLst/>
            </a:prstGeom>
            <a:solidFill>
              <a:srgbClr val="E01ED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A6EF126-FBA9-4E85-BD94-4A9383EB4CC9}"/>
                </a:ext>
              </a:extLst>
            </p:cNvPr>
            <p:cNvSpPr/>
            <p:nvPr/>
          </p:nvSpPr>
          <p:spPr>
            <a:xfrm>
              <a:off x="8803073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B283A38-D68A-43F7-BBD1-5E5138F045A7}"/>
                </a:ext>
              </a:extLst>
            </p:cNvPr>
            <p:cNvSpPr/>
            <p:nvPr/>
          </p:nvSpPr>
          <p:spPr>
            <a:xfrm>
              <a:off x="3705275" y="4001467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D0C3F7D-BCD5-4F82-863D-E9FDC431B830}"/>
                </a:ext>
              </a:extLst>
            </p:cNvPr>
            <p:cNvSpPr/>
            <p:nvPr/>
          </p:nvSpPr>
          <p:spPr>
            <a:xfrm>
              <a:off x="4271735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A03554A6-CED5-409F-A350-FABCCDE9F76D}"/>
                </a:ext>
              </a:extLst>
            </p:cNvPr>
            <p:cNvSpPr/>
            <p:nvPr/>
          </p:nvSpPr>
          <p:spPr>
            <a:xfrm>
              <a:off x="4838195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C20A5EC7-A7A7-4B06-B083-DB462E7FAB33}"/>
                </a:ext>
              </a:extLst>
            </p:cNvPr>
            <p:cNvSpPr/>
            <p:nvPr/>
          </p:nvSpPr>
          <p:spPr>
            <a:xfrm>
              <a:off x="5406604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AE9CF7BB-1378-4C46-A81A-E1CAB67A8256}"/>
                </a:ext>
              </a:extLst>
            </p:cNvPr>
            <p:cNvSpPr/>
            <p:nvPr/>
          </p:nvSpPr>
          <p:spPr>
            <a:xfrm>
              <a:off x="5971115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FA85B9B7-61BA-48B3-AF0A-0AECE298D383}"/>
                </a:ext>
              </a:extLst>
            </p:cNvPr>
            <p:cNvSpPr/>
            <p:nvPr/>
          </p:nvSpPr>
          <p:spPr>
            <a:xfrm>
              <a:off x="6534292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3D7174CF-EFAC-46BD-AA69-07ADA9045522}"/>
                </a:ext>
              </a:extLst>
            </p:cNvPr>
            <p:cNvSpPr/>
            <p:nvPr/>
          </p:nvSpPr>
          <p:spPr>
            <a:xfrm>
              <a:off x="7098803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191B3DE8-DA72-486B-BE87-6E5825EEA398}"/>
                </a:ext>
              </a:extLst>
            </p:cNvPr>
            <p:cNvSpPr/>
            <p:nvPr/>
          </p:nvSpPr>
          <p:spPr>
            <a:xfrm>
              <a:off x="7660031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78F9E7D3-78B2-4CB8-9050-91F49C928B92}"/>
                </a:ext>
              </a:extLst>
            </p:cNvPr>
            <p:cNvSpPr/>
            <p:nvPr/>
          </p:nvSpPr>
          <p:spPr>
            <a:xfrm>
              <a:off x="8231723" y="4001465"/>
              <a:ext cx="566460" cy="4670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008F7847-303B-488B-9827-99F3402A60AA}"/>
                </a:ext>
              </a:extLst>
            </p:cNvPr>
            <p:cNvSpPr/>
            <p:nvPr/>
          </p:nvSpPr>
          <p:spPr>
            <a:xfrm>
              <a:off x="2566448" y="4001469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B37E400C-FCB8-466F-86E2-179CA339B144}"/>
                </a:ext>
              </a:extLst>
            </p:cNvPr>
            <p:cNvSpPr/>
            <p:nvPr/>
          </p:nvSpPr>
          <p:spPr>
            <a:xfrm>
              <a:off x="3133925" y="4001467"/>
              <a:ext cx="566460" cy="4670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13331E-0351-44E8-8639-60E9291E79FC}"/>
              </a:ext>
            </a:extLst>
          </p:cNvPr>
          <p:cNvCxnSpPr/>
          <p:nvPr/>
        </p:nvCxnSpPr>
        <p:spPr>
          <a:xfrm>
            <a:off x="2694457" y="3243714"/>
            <a:ext cx="67981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654FF-10F2-4090-AAFA-09690088B5BA}"/>
              </a:ext>
            </a:extLst>
          </p:cNvPr>
          <p:cNvCxnSpPr/>
          <p:nvPr/>
        </p:nvCxnSpPr>
        <p:spPr>
          <a:xfrm>
            <a:off x="2694457" y="3054350"/>
            <a:ext cx="0" cy="3746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2824DA2F-E212-47C8-AED8-803AEEE0E77E}"/>
              </a:ext>
            </a:extLst>
          </p:cNvPr>
          <p:cNvCxnSpPr/>
          <p:nvPr/>
        </p:nvCxnSpPr>
        <p:spPr>
          <a:xfrm>
            <a:off x="9492652" y="3054350"/>
            <a:ext cx="0" cy="3746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587E10-AD40-470C-9DF5-62B191315A4E}"/>
              </a:ext>
            </a:extLst>
          </p:cNvPr>
          <p:cNvSpPr/>
          <p:nvPr/>
        </p:nvSpPr>
        <p:spPr>
          <a:xfrm>
            <a:off x="5567608" y="1927010"/>
            <a:ext cx="10518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i="1" dirty="0">
                <a:solidFill>
                  <a:schemeClr val="bg1"/>
                </a:solidFill>
              </a:rPr>
              <a:t>c</a:t>
            </a:r>
            <a:r>
              <a:rPr lang="el-GR" sz="8000" dirty="0">
                <a:solidFill>
                  <a:schemeClr val="bg1"/>
                </a:solidFill>
              </a:rPr>
              <a:t>τ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929685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Seed Assembly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CD460F-97EB-4D44-8FE9-477E9EF5C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9003" y="3666698"/>
            <a:ext cx="7133994" cy="293003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2EC23F8-50C4-4D1C-B839-37E196C62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9727" y="1320719"/>
            <a:ext cx="6752546" cy="18907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8F01E-CE2A-4E16-90AF-1A3B828685B4}"/>
              </a:ext>
            </a:extLst>
          </p:cNvPr>
          <p:cNvCxnSpPr>
            <a:cxnSpLocks/>
          </p:cNvCxnSpPr>
          <p:nvPr/>
        </p:nvCxnSpPr>
        <p:spPr>
          <a:xfrm>
            <a:off x="0" y="337005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34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Seed Assembly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D66DEA-15FB-42AA-AA9B-CC2E08254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6587" y="2035174"/>
            <a:ext cx="3444876" cy="3444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2EC9E-23B9-42EF-A222-B8E422711869}"/>
              </a:ext>
            </a:extLst>
          </p:cNvPr>
          <p:cNvSpPr txBox="1"/>
          <p:nvPr/>
        </p:nvSpPr>
        <p:spPr>
          <a:xfrm>
            <a:off x="5436985" y="1206306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Unary Encoding of program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19164FF-83CA-40CD-8B88-CA377EF76AC4}"/>
              </a:ext>
            </a:extLst>
          </p:cNvPr>
          <p:cNvSpPr/>
          <p:nvPr/>
        </p:nvSpPr>
        <p:spPr>
          <a:xfrm rot="5400000">
            <a:off x="6838692" y="1025138"/>
            <a:ext cx="324366" cy="16383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02519-9162-474E-91F8-CC6A03F92D82}"/>
              </a:ext>
            </a:extLst>
          </p:cNvPr>
          <p:cNvSpPr txBox="1"/>
          <p:nvPr/>
        </p:nvSpPr>
        <p:spPr>
          <a:xfrm>
            <a:off x="0" y="6399122"/>
            <a:ext cx="103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Let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be the binary program used to assemble the shape via the construction of </a:t>
            </a:r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Soloveichik</a:t>
            </a:r>
            <a:r>
              <a:rPr lang="en-US" dirty="0">
                <a:solidFill>
                  <a:schemeClr val="bg1"/>
                </a:solidFill>
              </a:rPr>
              <a:t>, Winfree, 2007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pic>
        <p:nvPicPr>
          <p:cNvPr id="12" name="Picture 2" descr="https://upload.wikimedia.org/wikipedia/commons/thumb/9/92/Holliday_junction_coloured.png/1024px-Holliday_junction_coloured.png">
            <a:extLst>
              <a:ext uri="{FF2B5EF4-FFF2-40B4-BE49-F238E27FC236}">
                <a16:creationId xmlns:a16="http://schemas.microsoft.com/office/drawing/2014/main" id="{BA92EA9C-A498-455E-B76D-668CA30F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300" flipH="1">
            <a:off x="4043575" y="1371527"/>
            <a:ext cx="4104838" cy="41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68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A00F37-1E1A-4B12-AE74-74F7B2F7528A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Seed Assembly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331140-49D5-4ADA-ABE5-C4B538A0FEB1}"/>
              </a:ext>
            </a:extLst>
          </p:cNvPr>
          <p:cNvGrpSpPr/>
          <p:nvPr/>
        </p:nvGrpSpPr>
        <p:grpSpPr>
          <a:xfrm>
            <a:off x="3625849" y="1377950"/>
            <a:ext cx="5029202" cy="5029200"/>
            <a:chOff x="3625849" y="1377950"/>
            <a:chExt cx="5029202" cy="5029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B0D54EA-8BCB-42F5-9CD9-7FDEE7B6F9AF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4D66DEA-15FB-42AA-AA9B-CC2E0825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88008A-415A-4949-A380-7E0E881CFB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33E033-FF2B-4021-9D8C-F510AF9891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9AA8F1-1731-436E-AC70-3B4D3C457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829EA7-2F9E-4A98-8E63-49EC9474F6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F4966F-45F3-4EB7-A3D9-324DC9C7898B}"/>
              </a:ext>
            </a:extLst>
          </p:cNvPr>
          <p:cNvSpPr txBox="1"/>
          <p:nvPr/>
        </p:nvSpPr>
        <p:spPr>
          <a:xfrm>
            <a:off x="9513887" y="2239872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Conversion to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via O(1)-size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TM simulation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4305B0-E835-4482-A39B-6AA623D38026}"/>
              </a:ext>
            </a:extLst>
          </p:cNvPr>
          <p:cNvCxnSpPr>
            <a:endCxn id="15" idx="1"/>
          </p:cNvCxnSpPr>
          <p:nvPr/>
        </p:nvCxnSpPr>
        <p:spPr>
          <a:xfrm>
            <a:off x="8737600" y="2006600"/>
            <a:ext cx="776287" cy="694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465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D472E268-4BAB-4585-A27B-5A93EF79CCD0}"/>
              </a:ext>
            </a:extLst>
          </p:cNvPr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Process Overview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AF5B42-D6CF-4495-99FE-9918AEE05F1A}"/>
              </a:ext>
            </a:extLst>
          </p:cNvPr>
          <p:cNvGrpSpPr/>
          <p:nvPr/>
        </p:nvGrpSpPr>
        <p:grpSpPr>
          <a:xfrm>
            <a:off x="1182053" y="2285903"/>
            <a:ext cx="3082056" cy="2892752"/>
            <a:chOff x="3625849" y="1377950"/>
            <a:chExt cx="5029202" cy="50292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E580C90-2A26-4495-AEAD-363817904946}"/>
                </a:ext>
              </a:extLst>
            </p:cNvPr>
            <p:cNvSpPr/>
            <p:nvPr/>
          </p:nvSpPr>
          <p:spPr>
            <a:xfrm>
              <a:off x="3625850" y="1377950"/>
              <a:ext cx="5029200" cy="50292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0E9F2EF3-A987-4BB0-9143-38019A89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84687" y="2170112"/>
              <a:ext cx="3444876" cy="3444876"/>
            </a:xfrm>
            <a:prstGeom prst="rect">
              <a:avLst/>
            </a:prstGeom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00A3438-9E27-4000-917E-7099B03822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5850" y="1377950"/>
              <a:ext cx="85883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4A6CABA-E200-47A8-BA12-71266A9FA5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29563" y="5614988"/>
              <a:ext cx="72548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8DF166-DEE2-43A9-AC23-C11CD642B5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9563" y="1377950"/>
              <a:ext cx="725487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F48F3D-2317-4357-887E-9C918DF86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849" y="5614988"/>
              <a:ext cx="858838" cy="7921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AC1936-B832-46B2-ABDA-526380212FBD}"/>
              </a:ext>
            </a:extLst>
          </p:cNvPr>
          <p:cNvGrpSpPr/>
          <p:nvPr/>
        </p:nvGrpSpPr>
        <p:grpSpPr>
          <a:xfrm>
            <a:off x="7927893" y="2651743"/>
            <a:ext cx="3633581" cy="2161071"/>
            <a:chOff x="9144936" y="4747514"/>
            <a:chExt cx="2631981" cy="137595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A3889E-F78E-4523-A264-6F846E7FB73E}"/>
                </a:ext>
              </a:extLst>
            </p:cNvPr>
            <p:cNvGrpSpPr/>
            <p:nvPr/>
          </p:nvGrpSpPr>
          <p:grpSpPr>
            <a:xfrm>
              <a:off x="9144936" y="4747514"/>
              <a:ext cx="2631981" cy="1375957"/>
              <a:chOff x="8043901" y="3744165"/>
              <a:chExt cx="3456965" cy="208403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239E98D-75A0-4D16-A481-7EE2F4A75940}"/>
                  </a:ext>
                </a:extLst>
              </p:cNvPr>
              <p:cNvSpPr/>
              <p:nvPr/>
            </p:nvSpPr>
            <p:spPr>
              <a:xfrm>
                <a:off x="9426688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E3B1C78-D1B1-4C00-8AEA-F2D199185AFB}"/>
                  </a:ext>
                </a:extLst>
              </p:cNvPr>
              <p:cNvSpPr/>
              <p:nvPr/>
            </p:nvSpPr>
            <p:spPr>
              <a:xfrm>
                <a:off x="10118080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03E25DA-02A2-4825-B8F0-C207A78A9E87}"/>
                  </a:ext>
                </a:extLst>
              </p:cNvPr>
              <p:cNvSpPr/>
              <p:nvPr/>
            </p:nvSpPr>
            <p:spPr>
              <a:xfrm>
                <a:off x="8735295" y="443803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F24B9F1-C4F8-4451-B3F5-C3E131090ACF}"/>
                  </a:ext>
                </a:extLst>
              </p:cNvPr>
              <p:cNvSpPr/>
              <p:nvPr/>
            </p:nvSpPr>
            <p:spPr>
              <a:xfrm>
                <a:off x="8735295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031B53F-9F8E-4BAA-9A93-224007E6886E}"/>
                  </a:ext>
                </a:extLst>
              </p:cNvPr>
              <p:cNvSpPr/>
              <p:nvPr/>
            </p:nvSpPr>
            <p:spPr>
              <a:xfrm>
                <a:off x="10118080" y="444099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4D4E4AEF-6BC1-4818-B972-28292D807A88}"/>
                  </a:ext>
                </a:extLst>
              </p:cNvPr>
              <p:cNvSpPr/>
              <p:nvPr/>
            </p:nvSpPr>
            <p:spPr>
              <a:xfrm>
                <a:off x="9426688" y="5131369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D2BC36-1659-46E8-9CE4-1AEC37E813C5}"/>
                  </a:ext>
                </a:extLst>
              </p:cNvPr>
              <p:cNvSpPr/>
              <p:nvPr/>
            </p:nvSpPr>
            <p:spPr>
              <a:xfrm>
                <a:off x="10118080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A5C77B9-01BF-46ED-ACEE-B26E1D2AE5DC}"/>
                  </a:ext>
                </a:extLst>
              </p:cNvPr>
              <p:cNvSpPr/>
              <p:nvPr/>
            </p:nvSpPr>
            <p:spPr>
              <a:xfrm>
                <a:off x="8043901" y="512948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A147827-C48B-49D5-A92A-3E30812A5446}"/>
                  </a:ext>
                </a:extLst>
              </p:cNvPr>
              <p:cNvSpPr/>
              <p:nvPr/>
            </p:nvSpPr>
            <p:spPr>
              <a:xfrm>
                <a:off x="10809472" y="3744166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91E3F8E-FED7-4EAC-9386-5BCB35417D17}"/>
                  </a:ext>
                </a:extLst>
              </p:cNvPr>
              <p:cNvSpPr/>
              <p:nvPr/>
            </p:nvSpPr>
            <p:spPr>
              <a:xfrm>
                <a:off x="8735295" y="3744165"/>
                <a:ext cx="691394" cy="696829"/>
              </a:xfrm>
              <a:prstGeom prst="rect">
                <a:avLst/>
              </a:prstGeom>
              <a:pattFill prst="lgGrid">
                <a:fgClr>
                  <a:schemeClr val="bg1"/>
                </a:fgClr>
                <a:bgClr>
                  <a:schemeClr val="tx1">
                    <a:lumMod val="85000"/>
                  </a:schemeClr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20EBB4D-BDD6-40B6-B541-AC013FEAB837}"/>
                </a:ext>
              </a:extLst>
            </p:cNvPr>
            <p:cNvGrpSpPr/>
            <p:nvPr/>
          </p:nvGrpSpPr>
          <p:grpSpPr>
            <a:xfrm>
              <a:off x="9671333" y="4748136"/>
              <a:ext cx="526395" cy="456876"/>
              <a:chOff x="3625849" y="1377950"/>
              <a:chExt cx="5029202" cy="5029200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A02F45C-6F99-48F8-8886-74AC9E751D8C}"/>
                  </a:ext>
                </a:extLst>
              </p:cNvPr>
              <p:cNvSpPr/>
              <p:nvPr/>
            </p:nvSpPr>
            <p:spPr>
              <a:xfrm>
                <a:off x="3625850" y="1377950"/>
                <a:ext cx="5029200" cy="50292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3E3E6691-480A-4958-A16E-4E4E53B16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84687" y="2170112"/>
                <a:ext cx="3444876" cy="3444876"/>
              </a:xfrm>
              <a:prstGeom prst="rect">
                <a:avLst/>
              </a:prstGeom>
            </p:spPr>
          </p:pic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8465028-DB55-41AF-B7A0-77D3C4E503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25850" y="1377950"/>
                <a:ext cx="85883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8364249-15B6-4CCE-AE7F-9E0C46DAF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29563" y="5614988"/>
                <a:ext cx="72548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CAF45B-D5FD-4BBD-B885-80FCE6F2C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29563" y="1377950"/>
                <a:ext cx="725487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D4F24EE-12C0-4D8D-9251-1DEB4A7D9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5849" y="5614988"/>
                <a:ext cx="858838" cy="7921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93F4305-23C7-4A6A-B100-BCC472FF908A}"/>
              </a:ext>
            </a:extLst>
          </p:cNvPr>
          <p:cNvSpPr txBox="1"/>
          <p:nvPr/>
        </p:nvSpPr>
        <p:spPr>
          <a:xfrm>
            <a:off x="4662107" y="2824984"/>
            <a:ext cx="29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O(1)-sized TM simulations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Soloveichik</a:t>
            </a:r>
            <a:r>
              <a:rPr lang="en-US" dirty="0">
                <a:solidFill>
                  <a:schemeClr val="bg1"/>
                </a:solidFill>
              </a:rPr>
              <a:t>, Winfree, 2007)</a:t>
            </a:r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BF22E6DA-F474-474D-9672-C1F0040CE24E}"/>
              </a:ext>
            </a:extLst>
          </p:cNvPr>
          <p:cNvSpPr/>
          <p:nvPr/>
        </p:nvSpPr>
        <p:spPr>
          <a:xfrm>
            <a:off x="5796920" y="3565501"/>
            <a:ext cx="1025797" cy="722588"/>
          </a:xfrm>
          <a:prstGeom prst="rightArrow">
            <a:avLst/>
          </a:prstGeom>
          <a:solidFill>
            <a:srgbClr val="FC711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53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C74E98-9962-45C7-BEF8-A8FB4A02E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29667"/>
              </p:ext>
            </p:extLst>
          </p:nvPr>
        </p:nvGraphicFramePr>
        <p:xfrm>
          <a:off x="3145322" y="2449416"/>
          <a:ext cx="5901352" cy="19591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50676">
                  <a:extLst>
                    <a:ext uri="{9D8B030D-6E8A-4147-A177-3AD203B41FA5}">
                      <a16:colId xmlns:a16="http://schemas.microsoft.com/office/drawing/2014/main" val="2592576974"/>
                    </a:ext>
                  </a:extLst>
                </a:gridCol>
                <a:gridCol w="2950676">
                  <a:extLst>
                    <a:ext uri="{9D8B030D-6E8A-4147-A177-3AD203B41FA5}">
                      <a16:colId xmlns:a16="http://schemas.microsoft.com/office/drawing/2014/main" val="2222684993"/>
                    </a:ext>
                  </a:extLst>
                </a:gridCol>
              </a:tblGrid>
              <a:tr h="4414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No. of Tile Types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2199568"/>
                  </a:ext>
                </a:extLst>
              </a:tr>
              <a:tr h="7618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ysClr val="windowText" lastClr="000000">
                              <a:alpha val="50000"/>
                            </a:sysClr>
                          </a:solidFill>
                        </a:rPr>
                        <a:t>aTAM</a:t>
                      </a:r>
                      <a:endParaRPr lang="en-US" sz="2000" dirty="0">
                        <a:solidFill>
                          <a:sysClr val="windowText" lastClr="000000">
                            <a:alpha val="50000"/>
                          </a:sysClr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>
                              <a:alpha val="50000"/>
                            </a:sysClr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bg1">
                              <a:alpha val="50000"/>
                            </a:schemeClr>
                          </a:solidFill>
                        </a:rPr>
                        <a:t>Soloveichik</a:t>
                      </a:r>
                      <a:r>
                        <a:rPr lang="en-US" sz="1600" dirty="0">
                          <a:solidFill>
                            <a:schemeClr val="bg1">
                              <a:alpha val="50000"/>
                            </a:schemeClr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bg1">
                              <a:alpha val="50000"/>
                            </a:schemeClr>
                          </a:solidFill>
                        </a:rPr>
                        <a:t>Winfree</a:t>
                      </a:r>
                      <a:r>
                        <a:rPr lang="en-US" sz="1600" dirty="0">
                          <a:solidFill>
                            <a:schemeClr val="bg1">
                              <a:alpha val="50000"/>
                            </a:schemeClr>
                          </a:solidFill>
                        </a:rPr>
                        <a:t>, 2007</a:t>
                      </a:r>
                      <a:r>
                        <a:rPr lang="en-US" sz="1600" dirty="0">
                          <a:solidFill>
                            <a:sysClr val="windowText" lastClr="000000">
                              <a:alpha val="50000"/>
                            </a:sys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126599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Negative Glue 2HAM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(growth-only)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90531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E9DED-153D-4879-B969-154B54345376}"/>
              </a:ext>
            </a:extLst>
          </p:cNvPr>
          <p:cNvGrpSpPr/>
          <p:nvPr/>
        </p:nvGrpSpPr>
        <p:grpSpPr>
          <a:xfrm>
            <a:off x="6344268" y="2781146"/>
            <a:ext cx="2414811" cy="867770"/>
            <a:chOff x="4543200" y="4407239"/>
            <a:chExt cx="2414811" cy="867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B5E656-DF8B-4DD7-A1AE-6003B723F67B}"/>
                </a:ext>
              </a:extLst>
            </p:cNvPr>
            <p:cNvGrpSpPr/>
            <p:nvPr/>
          </p:nvGrpSpPr>
          <p:grpSpPr>
            <a:xfrm>
              <a:off x="5321099" y="4474789"/>
              <a:ext cx="1636912" cy="800220"/>
              <a:chOff x="5678286" y="3403227"/>
              <a:chExt cx="1636912" cy="80022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3CC1786-500B-4C8B-9FE7-55E17918C04D}"/>
                  </a:ext>
                </a:extLst>
              </p:cNvPr>
              <p:cNvSpPr txBox="1"/>
              <p:nvPr/>
            </p:nvSpPr>
            <p:spPr>
              <a:xfrm>
                <a:off x="5678286" y="3803337"/>
                <a:ext cx="1636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>
                        <a:alpha val="50000"/>
                      </a:schemeClr>
                    </a:solidFill>
                  </a:rPr>
                  <a:t>log(K(S))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B2380-1241-4E53-812F-D66E9B58E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158" y="3817867"/>
                <a:ext cx="96180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79B5C4-6FB9-422A-8C81-761D62F2641B}"/>
                  </a:ext>
                </a:extLst>
              </p:cNvPr>
              <p:cNvSpPr txBox="1"/>
              <p:nvPr/>
            </p:nvSpPr>
            <p:spPr>
              <a:xfrm>
                <a:off x="5878726" y="3403227"/>
                <a:ext cx="1117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>
                        <a:alpha val="50000"/>
                      </a:schemeClr>
                    </a:solidFill>
                  </a:rPr>
                  <a:t>K(S)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95B950-4135-4BDF-979E-DDD874BCC880}"/>
                </a:ext>
              </a:extLst>
            </p:cNvPr>
            <p:cNvSpPr txBox="1"/>
            <p:nvPr/>
          </p:nvSpPr>
          <p:spPr>
            <a:xfrm>
              <a:off x="4543200" y="4407239"/>
              <a:ext cx="2270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alpha val="50000"/>
                    </a:schemeClr>
                  </a:solidFill>
                </a:rPr>
                <a:t>O(        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81A62A-1F99-4EEB-A429-C4ADEC883EA0}"/>
              </a:ext>
            </a:extLst>
          </p:cNvPr>
          <p:cNvSpPr txBox="1"/>
          <p:nvPr/>
        </p:nvSpPr>
        <p:spPr>
          <a:xfrm>
            <a:off x="-1" y="37399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Self-Assembly of Shapes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AD119-EA03-410C-9172-B917F5A79600}"/>
              </a:ext>
            </a:extLst>
          </p:cNvPr>
          <p:cNvSpPr txBox="1"/>
          <p:nvPr/>
        </p:nvSpPr>
        <p:spPr>
          <a:xfrm>
            <a:off x="6750156" y="3528374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O(1)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F5C7E-2A14-49B2-A376-04B837FBA227}"/>
              </a:ext>
            </a:extLst>
          </p:cNvPr>
          <p:cNvGrpSpPr/>
          <p:nvPr/>
        </p:nvGrpSpPr>
        <p:grpSpPr>
          <a:xfrm>
            <a:off x="2120302" y="4708006"/>
            <a:ext cx="4288353" cy="1083938"/>
            <a:chOff x="1936792" y="3524089"/>
            <a:chExt cx="4288353" cy="10839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7A88AE-5414-45F1-9FAB-9089F770378F}"/>
                </a:ext>
              </a:extLst>
            </p:cNvPr>
            <p:cNvSpPr txBox="1"/>
            <p:nvPr/>
          </p:nvSpPr>
          <p:spPr>
            <a:xfrm>
              <a:off x="1936792" y="3961696"/>
              <a:ext cx="42883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Can we lower the scale factor?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Can we achieve this without negative glues?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0A1D2E-9BF7-45A0-943D-52EC3DA5686D}"/>
                </a:ext>
              </a:extLst>
            </p:cNvPr>
            <p:cNvSpPr txBox="1"/>
            <p:nvPr/>
          </p:nvSpPr>
          <p:spPr>
            <a:xfrm>
              <a:off x="1936792" y="3524089"/>
              <a:ext cx="1994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>
                  <a:solidFill>
                    <a:schemeClr val="bg1"/>
                  </a:solidFill>
                </a:rPr>
                <a:t>Future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0861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478" y="2258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399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Tile Self-Assembly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485" y="5730986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Winfree</a:t>
            </a:r>
            <a:r>
              <a:rPr lang="en-US" dirty="0">
                <a:solidFill>
                  <a:schemeClr val="bg1"/>
                </a:solidFill>
              </a:rPr>
              <a:t>, 1998)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029D0EF-9301-4967-8893-F870D1160FF7}"/>
              </a:ext>
            </a:extLst>
          </p:cNvPr>
          <p:cNvGrpSpPr/>
          <p:nvPr/>
        </p:nvGrpSpPr>
        <p:grpSpPr>
          <a:xfrm>
            <a:off x="4012667" y="1282134"/>
            <a:ext cx="4166665" cy="4293732"/>
            <a:chOff x="7604959" y="3944860"/>
            <a:chExt cx="1352962" cy="1353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71E13B-6D48-42F6-BEB3-2196C34DC57C}"/>
                </a:ext>
              </a:extLst>
            </p:cNvPr>
            <p:cNvSpPr/>
            <p:nvPr/>
          </p:nvSpPr>
          <p:spPr>
            <a:xfrm rot="5400000">
              <a:off x="7604784" y="3945125"/>
              <a:ext cx="1353312" cy="135296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63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0E65C8-8C44-4092-AC76-2D94E0B2FCEA}"/>
                </a:ext>
              </a:extLst>
            </p:cNvPr>
            <p:cNvSpPr/>
            <p:nvPr/>
          </p:nvSpPr>
          <p:spPr>
            <a:xfrm rot="16200000">
              <a:off x="8173133" y="5009035"/>
              <a:ext cx="216611" cy="361663"/>
            </a:xfrm>
            <a:prstGeom prst="rect">
              <a:avLst/>
            </a:prstGeom>
            <a:solidFill>
              <a:srgbClr val="015AAB"/>
            </a:solidFill>
            <a:ln w="6350">
              <a:solidFill>
                <a:srgbClr val="002A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8349153-D071-4C86-99D4-A734887BDD40}"/>
                </a:ext>
              </a:extLst>
            </p:cNvPr>
            <p:cNvSpPr/>
            <p:nvPr/>
          </p:nvSpPr>
          <p:spPr>
            <a:xfrm rot="10800000">
              <a:off x="8741310" y="4440773"/>
              <a:ext cx="216611" cy="361663"/>
            </a:xfrm>
            <a:prstGeom prst="rect">
              <a:avLst/>
            </a:prstGeom>
            <a:solidFill>
              <a:srgbClr val="7030A0"/>
            </a:solidFill>
            <a:ln w="6350">
              <a:solidFill>
                <a:srgbClr val="640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4AA277-047B-4F69-9534-F82ED0576E23}"/>
                </a:ext>
              </a:extLst>
            </p:cNvPr>
            <p:cNvSpPr/>
            <p:nvPr/>
          </p:nvSpPr>
          <p:spPr>
            <a:xfrm>
              <a:off x="7604959" y="4440773"/>
              <a:ext cx="216611" cy="361663"/>
            </a:xfrm>
            <a:prstGeom prst="rect">
              <a:avLst/>
            </a:prstGeom>
            <a:solidFill>
              <a:srgbClr val="FC711C"/>
            </a:solidFill>
            <a:ln w="63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B75D4BD-559E-41C0-A77B-16AE5B14B7CF}"/>
                </a:ext>
              </a:extLst>
            </p:cNvPr>
            <p:cNvSpPr/>
            <p:nvPr/>
          </p:nvSpPr>
          <p:spPr>
            <a:xfrm rot="5400000">
              <a:off x="8173133" y="3872334"/>
              <a:ext cx="216611" cy="361663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7890E-9773-47C8-841B-5F037D405AC8}"/>
              </a:ext>
            </a:extLst>
          </p:cNvPr>
          <p:cNvSpPr/>
          <p:nvPr/>
        </p:nvSpPr>
        <p:spPr>
          <a:xfrm>
            <a:off x="3879541" y="1183941"/>
            <a:ext cx="4394447" cy="4480012"/>
          </a:xfrm>
          <a:prstGeom prst="rect">
            <a:avLst/>
          </a:prstGeom>
          <a:solidFill>
            <a:schemeClr val="tx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s://upload.wikimedia.org/wikipedia/commons/thumb/9/92/Holliday_junction_coloured.png/1024px-Holliday_junction_coloured.png">
            <a:extLst>
              <a:ext uri="{FF2B5EF4-FFF2-40B4-BE49-F238E27FC236}">
                <a16:creationId xmlns:a16="http://schemas.microsoft.com/office/drawing/2014/main" id="{A8CE0EE9-CB12-4D82-A80C-DB64DC4C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300" flipH="1">
            <a:off x="4043575" y="1371527"/>
            <a:ext cx="4104838" cy="41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7184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12665</TotalTime>
  <Words>1771</Words>
  <Application>Microsoft Office PowerPoint</Application>
  <PresentationFormat>Widescreen</PresentationFormat>
  <Paragraphs>515</Paragraphs>
  <Slides>83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Luchsinger</dc:creator>
  <cp:lastModifiedBy>Austin Luchsinger</cp:lastModifiedBy>
  <cp:revision>307</cp:revision>
  <dcterms:created xsi:type="dcterms:W3CDTF">2017-02-08T23:16:21Z</dcterms:created>
  <dcterms:modified xsi:type="dcterms:W3CDTF">2019-01-13T21:14:51Z</dcterms:modified>
</cp:coreProperties>
</file>